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0" r:id="rId5"/>
    <p:sldMasterId id="2147483768" r:id="rId6"/>
    <p:sldMasterId id="2147483785" r:id="rId7"/>
  </p:sldMasterIdLst>
  <p:notesMasterIdLst>
    <p:notesMasterId r:id="rId19"/>
  </p:notesMasterIdLst>
  <p:sldIdLst>
    <p:sldId id="256" r:id="rId8"/>
    <p:sldId id="262" r:id="rId9"/>
    <p:sldId id="273" r:id="rId10"/>
    <p:sldId id="258" r:id="rId11"/>
    <p:sldId id="282" r:id="rId12"/>
    <p:sldId id="259" r:id="rId13"/>
    <p:sldId id="281" r:id="rId14"/>
    <p:sldId id="260" r:id="rId15"/>
    <p:sldId id="261" r:id="rId16"/>
    <p:sldId id="280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DE95D-4DB9-4BC6-BDC8-98E9DEA8E451}" v="21" dt="2025-11-19T22:11:18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, Christopher G." userId="71358c95-6913-4fef-8ffb-d4612c1500f4" providerId="ADAL" clId="{B366B1B0-5B39-480C-B7AA-0866F0B89B66}"/>
    <pc:docChg chg="undo custSel addSld delSld modSld">
      <pc:chgData name="Roge, Christopher G." userId="71358c95-6913-4fef-8ffb-d4612c1500f4" providerId="ADAL" clId="{B366B1B0-5B39-480C-B7AA-0866F0B89B66}" dt="2025-11-19T22:12:50.761" v="2563" actId="20577"/>
      <pc:docMkLst>
        <pc:docMk/>
      </pc:docMkLst>
      <pc:sldChg chg="modSp mod">
        <pc:chgData name="Roge, Christopher G." userId="71358c95-6913-4fef-8ffb-d4612c1500f4" providerId="ADAL" clId="{B366B1B0-5B39-480C-B7AA-0866F0B89B66}" dt="2025-11-19T20:00:55.980" v="287" actId="20577"/>
        <pc:sldMkLst>
          <pc:docMk/>
          <pc:sldMk cId="3100966723" sldId="256"/>
        </pc:sldMkLst>
        <pc:spChg chg="mod">
          <ac:chgData name="Roge, Christopher G." userId="71358c95-6913-4fef-8ffb-d4612c1500f4" providerId="ADAL" clId="{B366B1B0-5B39-480C-B7AA-0866F0B89B66}" dt="2025-11-19T20:00:51.019" v="283" actId="20577"/>
          <ac:spMkLst>
            <pc:docMk/>
            <pc:sldMk cId="3100966723" sldId="256"/>
            <ac:spMk id="2" creationId="{520D5EAD-6632-D589-DBCC-FB625CA4CC25}"/>
          </ac:spMkLst>
        </pc:spChg>
        <pc:spChg chg="mod">
          <ac:chgData name="Roge, Christopher G." userId="71358c95-6913-4fef-8ffb-d4612c1500f4" providerId="ADAL" clId="{B366B1B0-5B39-480C-B7AA-0866F0B89B66}" dt="2025-11-19T20:00:55.980" v="287" actId="20577"/>
          <ac:spMkLst>
            <pc:docMk/>
            <pc:sldMk cId="3100966723" sldId="256"/>
            <ac:spMk id="3" creationId="{86FB7AE2-29FE-2777-FB2F-DDF3781D5341}"/>
          </ac:spMkLst>
        </pc:spChg>
      </pc:sldChg>
      <pc:sldChg chg="addSp modSp mod">
        <pc:chgData name="Roge, Christopher G." userId="71358c95-6913-4fef-8ffb-d4612c1500f4" providerId="ADAL" clId="{B366B1B0-5B39-480C-B7AA-0866F0B89B66}" dt="2025-11-19T22:11:51.490" v="2558" actId="20577"/>
        <pc:sldMkLst>
          <pc:docMk/>
          <pc:sldMk cId="4077947781" sldId="259"/>
        </pc:sldMkLst>
        <pc:spChg chg="add mod">
          <ac:chgData name="Roge, Christopher G." userId="71358c95-6913-4fef-8ffb-d4612c1500f4" providerId="ADAL" clId="{B366B1B0-5B39-480C-B7AA-0866F0B89B66}" dt="2025-11-19T22:11:51.490" v="2558" actId="20577"/>
          <ac:spMkLst>
            <pc:docMk/>
            <pc:sldMk cId="4077947781" sldId="259"/>
            <ac:spMk id="3" creationId="{A58D1CE1-A455-2855-06AE-1D0537FF2E2C}"/>
          </ac:spMkLst>
        </pc:spChg>
      </pc:sldChg>
      <pc:sldChg chg="addSp modSp mod">
        <pc:chgData name="Roge, Christopher G." userId="71358c95-6913-4fef-8ffb-d4612c1500f4" providerId="ADAL" clId="{B366B1B0-5B39-480C-B7AA-0866F0B89B66}" dt="2025-11-19T21:17:19.249" v="1136" actId="20577"/>
        <pc:sldMkLst>
          <pc:docMk/>
          <pc:sldMk cId="2865790260" sldId="260"/>
        </pc:sldMkLst>
        <pc:spChg chg="add mod">
          <ac:chgData name="Roge, Christopher G." userId="71358c95-6913-4fef-8ffb-d4612c1500f4" providerId="ADAL" clId="{B366B1B0-5B39-480C-B7AA-0866F0B89B66}" dt="2025-11-19T21:17:19.249" v="1136" actId="20577"/>
          <ac:spMkLst>
            <pc:docMk/>
            <pc:sldMk cId="2865790260" sldId="260"/>
            <ac:spMk id="4" creationId="{D2BF288F-1557-FD3C-B612-104E219AD81A}"/>
          </ac:spMkLst>
        </pc:spChg>
      </pc:sldChg>
      <pc:sldChg chg="addSp modSp mod">
        <pc:chgData name="Roge, Christopher G." userId="71358c95-6913-4fef-8ffb-d4612c1500f4" providerId="ADAL" clId="{B366B1B0-5B39-480C-B7AA-0866F0B89B66}" dt="2025-11-19T21:16:32.272" v="995" actId="1076"/>
        <pc:sldMkLst>
          <pc:docMk/>
          <pc:sldMk cId="363097165" sldId="261"/>
        </pc:sldMkLst>
        <pc:spChg chg="add mod">
          <ac:chgData name="Roge, Christopher G." userId="71358c95-6913-4fef-8ffb-d4612c1500f4" providerId="ADAL" clId="{B366B1B0-5B39-480C-B7AA-0866F0B89B66}" dt="2025-11-19T21:15:16.758" v="839" actId="767"/>
          <ac:spMkLst>
            <pc:docMk/>
            <pc:sldMk cId="363097165" sldId="261"/>
            <ac:spMk id="8" creationId="{02E7387D-C258-31E2-68ED-1E59F636601E}"/>
          </ac:spMkLst>
        </pc:spChg>
        <pc:spChg chg="add mod">
          <ac:chgData name="Roge, Christopher G." userId="71358c95-6913-4fef-8ffb-d4612c1500f4" providerId="ADAL" clId="{B366B1B0-5B39-480C-B7AA-0866F0B89B66}" dt="2025-11-19T21:16:32.272" v="995" actId="1076"/>
          <ac:spMkLst>
            <pc:docMk/>
            <pc:sldMk cId="363097165" sldId="261"/>
            <ac:spMk id="9" creationId="{CF9C1D08-C9B9-8F06-CAFD-71A7333A18E2}"/>
          </ac:spMkLst>
        </pc:spChg>
        <pc:spChg chg="mod">
          <ac:chgData name="Roge, Christopher G." userId="71358c95-6913-4fef-8ffb-d4612c1500f4" providerId="ADAL" clId="{B366B1B0-5B39-480C-B7AA-0866F0B89B66}" dt="2025-11-19T21:15:53.645" v="901" actId="20577"/>
          <ac:spMkLst>
            <pc:docMk/>
            <pc:sldMk cId="363097165" sldId="261"/>
            <ac:spMk id="30" creationId="{23EF04D4-8081-0A66-5EA9-616DB51441A4}"/>
          </ac:spMkLst>
        </pc:spChg>
      </pc:sldChg>
      <pc:sldChg chg="modSp mod">
        <pc:chgData name="Roge, Christopher G." userId="71358c95-6913-4fef-8ffb-d4612c1500f4" providerId="ADAL" clId="{B366B1B0-5B39-480C-B7AA-0866F0B89B66}" dt="2025-11-19T20:03:08.730" v="561" actId="113"/>
        <pc:sldMkLst>
          <pc:docMk/>
          <pc:sldMk cId="2675286068" sldId="262"/>
        </pc:sldMkLst>
        <pc:spChg chg="mod">
          <ac:chgData name="Roge, Christopher G." userId="71358c95-6913-4fef-8ffb-d4612c1500f4" providerId="ADAL" clId="{B366B1B0-5B39-480C-B7AA-0866F0B89B66}" dt="2025-11-19T20:03:08.730" v="561" actId="113"/>
          <ac:spMkLst>
            <pc:docMk/>
            <pc:sldMk cId="2675286068" sldId="262"/>
            <ac:spMk id="3" creationId="{2C9AACF0-6D23-6E43-D7E3-82F0134A4C9C}"/>
          </ac:spMkLst>
        </pc:spChg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4022801779" sldId="263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3674592731" sldId="264"/>
        </pc:sldMkLst>
      </pc:sldChg>
      <pc:sldChg chg="addSp modSp mod">
        <pc:chgData name="Roge, Christopher G." userId="71358c95-6913-4fef-8ffb-d4612c1500f4" providerId="ADAL" clId="{B366B1B0-5B39-480C-B7AA-0866F0B89B66}" dt="2025-11-19T22:12:50.761" v="2563" actId="20577"/>
        <pc:sldMkLst>
          <pc:docMk/>
          <pc:sldMk cId="4196671778" sldId="273"/>
        </pc:sldMkLst>
        <pc:spChg chg="add mod">
          <ac:chgData name="Roge, Christopher G." userId="71358c95-6913-4fef-8ffb-d4612c1500f4" providerId="ADAL" clId="{B366B1B0-5B39-480C-B7AA-0866F0B89B66}" dt="2025-11-19T22:12:28.515" v="2560" actId="1076"/>
          <ac:spMkLst>
            <pc:docMk/>
            <pc:sldMk cId="4196671778" sldId="273"/>
            <ac:spMk id="2" creationId="{DF3B8FB1-E63E-F012-D97A-633FB6B149A3}"/>
          </ac:spMkLst>
        </pc:spChg>
        <pc:spChg chg="mod">
          <ac:chgData name="Roge, Christopher G." userId="71358c95-6913-4fef-8ffb-d4612c1500f4" providerId="ADAL" clId="{B366B1B0-5B39-480C-B7AA-0866F0B89B66}" dt="2025-11-19T22:12:50.761" v="2563" actId="20577"/>
          <ac:spMkLst>
            <pc:docMk/>
            <pc:sldMk cId="4196671778" sldId="273"/>
            <ac:spMk id="30" creationId="{34B6246F-D9E1-5362-DACC-DF8B3DBC8A21}"/>
          </ac:spMkLst>
        </pc:spChg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1537980491" sldId="274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1942784421" sldId="275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4132129686" sldId="276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423454612" sldId="277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608780026" sldId="278"/>
        </pc:sldMkLst>
      </pc:sldChg>
      <pc:sldChg chg="del">
        <pc:chgData name="Roge, Christopher G." userId="71358c95-6913-4fef-8ffb-d4612c1500f4" providerId="ADAL" clId="{B366B1B0-5B39-480C-B7AA-0866F0B89B66}" dt="2025-11-19T21:14:29.034" v="756" actId="47"/>
        <pc:sldMkLst>
          <pc:docMk/>
          <pc:sldMk cId="2489567651" sldId="279"/>
        </pc:sldMkLst>
      </pc:sldChg>
      <pc:sldChg chg="addSp modSp mod">
        <pc:chgData name="Roge, Christopher G." userId="71358c95-6913-4fef-8ffb-d4612c1500f4" providerId="ADAL" clId="{B366B1B0-5B39-480C-B7AA-0866F0B89B66}" dt="2025-11-19T22:05:54.456" v="2125" actId="20577"/>
        <pc:sldMkLst>
          <pc:docMk/>
          <pc:sldMk cId="2214834476" sldId="280"/>
        </pc:sldMkLst>
        <pc:spChg chg="mod">
          <ac:chgData name="Roge, Christopher G." userId="71358c95-6913-4fef-8ffb-d4612c1500f4" providerId="ADAL" clId="{B366B1B0-5B39-480C-B7AA-0866F0B89B66}" dt="2025-11-19T22:05:46.377" v="2124" actId="20577"/>
          <ac:spMkLst>
            <pc:docMk/>
            <pc:sldMk cId="2214834476" sldId="280"/>
            <ac:spMk id="2" creationId="{7786CE46-04C5-421B-F972-B5F6E5FE3FF5}"/>
          </ac:spMkLst>
        </pc:spChg>
        <pc:spChg chg="add mod">
          <ac:chgData name="Roge, Christopher G." userId="71358c95-6913-4fef-8ffb-d4612c1500f4" providerId="ADAL" clId="{B366B1B0-5B39-480C-B7AA-0866F0B89B66}" dt="2025-11-19T22:05:54.456" v="2125" actId="20577"/>
          <ac:spMkLst>
            <pc:docMk/>
            <pc:sldMk cId="2214834476" sldId="280"/>
            <ac:spMk id="3" creationId="{740EAA23-18C9-1E34-5425-6071620017DA}"/>
          </ac:spMkLst>
        </pc:spChg>
      </pc:sldChg>
      <pc:sldChg chg="addSp delSp modSp mod">
        <pc:chgData name="Roge, Christopher G." userId="71358c95-6913-4fef-8ffb-d4612c1500f4" providerId="ADAL" clId="{B366B1B0-5B39-480C-B7AA-0866F0B89B66}" dt="2025-11-19T22:10:41.413" v="2461" actId="13822"/>
        <pc:sldMkLst>
          <pc:docMk/>
          <pc:sldMk cId="1460723279" sldId="281"/>
        </pc:sldMkLst>
        <pc:spChg chg="mod">
          <ac:chgData name="Roge, Christopher G." userId="71358c95-6913-4fef-8ffb-d4612c1500f4" providerId="ADAL" clId="{B366B1B0-5B39-480C-B7AA-0866F0B89B66}" dt="2025-11-19T21:23:12.912" v="1514" actId="20577"/>
          <ac:spMkLst>
            <pc:docMk/>
            <pc:sldMk cId="1460723279" sldId="281"/>
            <ac:spMk id="2" creationId="{7E42997F-A626-EA4D-022E-67D7B70B1D1F}"/>
          </ac:spMkLst>
        </pc:spChg>
        <pc:spChg chg="del mod">
          <ac:chgData name="Roge, Christopher G." userId="71358c95-6913-4fef-8ffb-d4612c1500f4" providerId="ADAL" clId="{B366B1B0-5B39-480C-B7AA-0866F0B89B66}" dt="2025-11-19T21:18:29.526" v="1149" actId="478"/>
          <ac:spMkLst>
            <pc:docMk/>
            <pc:sldMk cId="1460723279" sldId="281"/>
            <ac:spMk id="3" creationId="{A3385B6A-619F-4282-04E2-164972F90289}"/>
          </ac:spMkLst>
        </pc:spChg>
        <pc:spChg chg="add del mod">
          <ac:chgData name="Roge, Christopher G." userId="71358c95-6913-4fef-8ffb-d4612c1500f4" providerId="ADAL" clId="{B366B1B0-5B39-480C-B7AA-0866F0B89B66}" dt="2025-11-19T21:18:33.159" v="1150" actId="478"/>
          <ac:spMkLst>
            <pc:docMk/>
            <pc:sldMk cId="1460723279" sldId="281"/>
            <ac:spMk id="5" creationId="{51492530-7855-0D87-0328-BFCCCE9E72E3}"/>
          </ac:spMkLst>
        </pc:spChg>
        <pc:spChg chg="add mod">
          <ac:chgData name="Roge, Christopher G." userId="71358c95-6913-4fef-8ffb-d4612c1500f4" providerId="ADAL" clId="{B366B1B0-5B39-480C-B7AA-0866F0B89B66}" dt="2025-11-19T22:10:07.830" v="2456" actId="13822"/>
          <ac:spMkLst>
            <pc:docMk/>
            <pc:sldMk cId="1460723279" sldId="281"/>
            <ac:spMk id="6" creationId="{D0288AEA-DC9D-DAD9-CC38-D0D853C4DDA5}"/>
          </ac:spMkLst>
        </pc:spChg>
        <pc:spChg chg="add mod">
          <ac:chgData name="Roge, Christopher G." userId="71358c95-6913-4fef-8ffb-d4612c1500f4" providerId="ADAL" clId="{B366B1B0-5B39-480C-B7AA-0866F0B89B66}" dt="2025-11-19T22:10:07.830" v="2456" actId="13822"/>
          <ac:spMkLst>
            <pc:docMk/>
            <pc:sldMk cId="1460723279" sldId="281"/>
            <ac:spMk id="7" creationId="{60FF5FCB-A106-B5D2-3F7F-B1FF1E21BE34}"/>
          </ac:spMkLst>
        </pc:spChg>
        <pc:spChg chg="add del mod">
          <ac:chgData name="Roge, Christopher G." userId="71358c95-6913-4fef-8ffb-d4612c1500f4" providerId="ADAL" clId="{B366B1B0-5B39-480C-B7AA-0866F0B89B66}" dt="2025-11-19T21:21:12.543" v="1375" actId="478"/>
          <ac:spMkLst>
            <pc:docMk/>
            <pc:sldMk cId="1460723279" sldId="281"/>
            <ac:spMk id="8" creationId="{F8E57234-B1B3-AEC2-97C8-C7E757360430}"/>
          </ac:spMkLst>
        </pc:spChg>
        <pc:spChg chg="add mod">
          <ac:chgData name="Roge, Christopher G." userId="71358c95-6913-4fef-8ffb-d4612c1500f4" providerId="ADAL" clId="{B366B1B0-5B39-480C-B7AA-0866F0B89B66}" dt="2025-11-19T22:10:28.959" v="2460" actId="13822"/>
          <ac:spMkLst>
            <pc:docMk/>
            <pc:sldMk cId="1460723279" sldId="281"/>
            <ac:spMk id="9" creationId="{683E5A94-1B59-19CF-49B3-4DB90A6F1AEB}"/>
          </ac:spMkLst>
        </pc:spChg>
        <pc:spChg chg="add del mod">
          <ac:chgData name="Roge, Christopher G." userId="71358c95-6913-4fef-8ffb-d4612c1500f4" providerId="ADAL" clId="{B366B1B0-5B39-480C-B7AA-0866F0B89B66}" dt="2025-11-19T21:21:11.721" v="1374" actId="478"/>
          <ac:spMkLst>
            <pc:docMk/>
            <pc:sldMk cId="1460723279" sldId="281"/>
            <ac:spMk id="10" creationId="{F5A0E4BE-B783-6DFF-E8A0-3019218C6BBF}"/>
          </ac:spMkLst>
        </pc:spChg>
        <pc:spChg chg="add del mod">
          <ac:chgData name="Roge, Christopher G." userId="71358c95-6913-4fef-8ffb-d4612c1500f4" providerId="ADAL" clId="{B366B1B0-5B39-480C-B7AA-0866F0B89B66}" dt="2025-11-19T21:21:11.165" v="1373" actId="478"/>
          <ac:spMkLst>
            <pc:docMk/>
            <pc:sldMk cId="1460723279" sldId="281"/>
            <ac:spMk id="11" creationId="{308271D3-7DEC-5EF1-C18F-5EAC4221B5BA}"/>
          </ac:spMkLst>
        </pc:spChg>
        <pc:spChg chg="add mod">
          <ac:chgData name="Roge, Christopher G." userId="71358c95-6913-4fef-8ffb-d4612c1500f4" providerId="ADAL" clId="{B366B1B0-5B39-480C-B7AA-0866F0B89B66}" dt="2025-11-19T22:10:28.959" v="2460" actId="13822"/>
          <ac:spMkLst>
            <pc:docMk/>
            <pc:sldMk cId="1460723279" sldId="281"/>
            <ac:spMk id="12" creationId="{15191FC0-5154-2314-702F-4564E401D791}"/>
          </ac:spMkLst>
        </pc:spChg>
        <pc:spChg chg="add mod">
          <ac:chgData name="Roge, Christopher G." userId="71358c95-6913-4fef-8ffb-d4612c1500f4" providerId="ADAL" clId="{B366B1B0-5B39-480C-B7AA-0866F0B89B66}" dt="2025-11-19T22:10:21.843" v="2459" actId="13822"/>
          <ac:spMkLst>
            <pc:docMk/>
            <pc:sldMk cId="1460723279" sldId="281"/>
            <ac:spMk id="13" creationId="{B879BCC9-7825-3D90-B6D3-193929BA2182}"/>
          </ac:spMkLst>
        </pc:spChg>
        <pc:spChg chg="add mod">
          <ac:chgData name="Roge, Christopher G." userId="71358c95-6913-4fef-8ffb-d4612c1500f4" providerId="ADAL" clId="{B366B1B0-5B39-480C-B7AA-0866F0B89B66}" dt="2025-11-19T22:10:21.843" v="2459" actId="13822"/>
          <ac:spMkLst>
            <pc:docMk/>
            <pc:sldMk cId="1460723279" sldId="281"/>
            <ac:spMk id="14" creationId="{CF6542D5-F49A-0F4E-83EF-F188E6FF3DB2}"/>
          </ac:spMkLst>
        </pc:spChg>
        <pc:spChg chg="add mod">
          <ac:chgData name="Roge, Christopher G." userId="71358c95-6913-4fef-8ffb-d4612c1500f4" providerId="ADAL" clId="{B366B1B0-5B39-480C-B7AA-0866F0B89B66}" dt="2025-11-19T22:10:41.413" v="2461" actId="13822"/>
          <ac:spMkLst>
            <pc:docMk/>
            <pc:sldMk cId="1460723279" sldId="281"/>
            <ac:spMk id="15" creationId="{2AC9E80B-66A4-7261-E1E9-07DB2200B2B9}"/>
          </ac:spMkLst>
        </pc:spChg>
        <pc:spChg chg="add mod">
          <ac:chgData name="Roge, Christopher G." userId="71358c95-6913-4fef-8ffb-d4612c1500f4" providerId="ADAL" clId="{B366B1B0-5B39-480C-B7AA-0866F0B89B66}" dt="2025-11-19T22:10:41.413" v="2461" actId="13822"/>
          <ac:spMkLst>
            <pc:docMk/>
            <pc:sldMk cId="1460723279" sldId="281"/>
            <ac:spMk id="16" creationId="{F8411E7E-1655-46C4-6CC3-A0C816B12784}"/>
          </ac:spMkLst>
        </pc:spChg>
      </pc:sldChg>
      <pc:sldChg chg="modSp new mod">
        <pc:chgData name="Roge, Christopher G." userId="71358c95-6913-4fef-8ffb-d4612c1500f4" providerId="ADAL" clId="{B366B1B0-5B39-480C-B7AA-0866F0B89B66}" dt="2025-11-19T21:42:52.758" v="2113" actId="207"/>
        <pc:sldMkLst>
          <pc:docMk/>
          <pc:sldMk cId="1915585038" sldId="282"/>
        </pc:sldMkLst>
        <pc:spChg chg="mod">
          <ac:chgData name="Roge, Christopher G." userId="71358c95-6913-4fef-8ffb-d4612c1500f4" providerId="ADAL" clId="{B366B1B0-5B39-480C-B7AA-0866F0B89B66}" dt="2025-11-19T21:39:58.774" v="1666" actId="20577"/>
          <ac:spMkLst>
            <pc:docMk/>
            <pc:sldMk cId="1915585038" sldId="282"/>
            <ac:spMk id="2" creationId="{507C5693-F0BE-9EE3-3DA8-475172102373}"/>
          </ac:spMkLst>
        </pc:spChg>
        <pc:spChg chg="mod">
          <ac:chgData name="Roge, Christopher G." userId="71358c95-6913-4fef-8ffb-d4612c1500f4" providerId="ADAL" clId="{B366B1B0-5B39-480C-B7AA-0866F0B89B66}" dt="2025-11-19T21:42:52.758" v="2113" actId="207"/>
          <ac:spMkLst>
            <pc:docMk/>
            <pc:sldMk cId="1915585038" sldId="282"/>
            <ac:spMk id="3" creationId="{3DE76F42-C8B7-0DA3-EC78-532E7B58A1F7}"/>
          </ac:spMkLst>
        </pc:spChg>
      </pc:sldChg>
      <pc:sldChg chg="modSp new mod">
        <pc:chgData name="Roge, Christopher G." userId="71358c95-6913-4fef-8ffb-d4612c1500f4" providerId="ADAL" clId="{B366B1B0-5B39-480C-B7AA-0866F0B89B66}" dt="2025-11-19T22:07:41.794" v="2455" actId="20577"/>
        <pc:sldMkLst>
          <pc:docMk/>
          <pc:sldMk cId="1392176824" sldId="283"/>
        </pc:sldMkLst>
        <pc:spChg chg="mod">
          <ac:chgData name="Roge, Christopher G." userId="71358c95-6913-4fef-8ffb-d4612c1500f4" providerId="ADAL" clId="{B366B1B0-5B39-480C-B7AA-0866F0B89B66}" dt="2025-11-19T22:06:04.419" v="2142" actId="20577"/>
          <ac:spMkLst>
            <pc:docMk/>
            <pc:sldMk cId="1392176824" sldId="283"/>
            <ac:spMk id="2" creationId="{884260D7-24C8-04A0-126B-33E8DFF3AB84}"/>
          </ac:spMkLst>
        </pc:spChg>
        <pc:spChg chg="mod">
          <ac:chgData name="Roge, Christopher G." userId="71358c95-6913-4fef-8ffb-d4612c1500f4" providerId="ADAL" clId="{B366B1B0-5B39-480C-B7AA-0866F0B89B66}" dt="2025-11-19T22:07:41.794" v="2455" actId="20577"/>
          <ac:spMkLst>
            <pc:docMk/>
            <pc:sldMk cId="1392176824" sldId="283"/>
            <ac:spMk id="3" creationId="{E867770A-FB7F-3F88-A2FA-EA5532960D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2027F-515C-4D51-9B69-DDE79F2C62E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6C692-4C9E-430D-8922-276C222E4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2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FEE04-D007-3780-47EC-FB1500345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D28D7-268B-A875-91DC-6F63C548C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FD96D-F31A-FF4F-D304-2BFF4C14B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6531-D398-B8F3-816D-49F0AD2D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36B6-260F-4AAF-8BEC-B7AD07398C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05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6C692-4C9E-430D-8922-276C222E4B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61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6C692-4C9E-430D-8922-276C222E4B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8.jpe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sv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sv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hyperlink" Target="https://afs365.sharepoint.com/:p:/r/sites/KBR/Corporate%20Services/Marketing%20%2526%20Communications/AFS%20Brand%20Resources/Acc_Icons_Monoline.pptx?d=w0869685aaaaf48f3a78423543178e948&amp;csf=1&amp;web=1&amp;e=HuATRe" TargetMode="External"/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7.svg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8.svg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sv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336715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9E14CE-48B0-47AB-8ECC-C8C557B4E756}"/>
              </a:ext>
            </a:extLst>
          </p:cNvPr>
          <p:cNvSpPr txBox="1">
            <a:spLocks/>
          </p:cNvSpPr>
          <p:nvPr/>
        </p:nvSpPr>
        <p:spPr>
          <a:xfrm>
            <a:off x="6788362" y="1949848"/>
            <a:ext cx="6330656" cy="391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00" b="0" noProof="0">
                <a:ln>
                  <a:solidFill>
                    <a:schemeClr val="tx1"/>
                  </a:solidFill>
                </a:ln>
                <a:noFill/>
                <a:latin typeface="Graphik Super" panose="020B0B03030202060203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4119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B439C2-A664-4428-9625-B6371A5FC0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EF03CC-8DC0-420F-B0FE-3B42860532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0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5882D-D1BF-4DE0-8753-4109C2A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59FDF-87FF-4486-9033-65EA82B69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48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 descr="Background image placeholder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A6723-3F53-4981-840E-D1D62874F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8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5BFB-D97C-F70C-D523-01204E3D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A716-3DB6-4F0B-2352-75D10D65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6DA7C-9AD4-AC70-7800-03B4DCB9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F454F-E945-57A8-E268-EDF412B8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D348D-FBC8-C152-BAEA-5E951528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1064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A1AE-6E11-43FE-BB9E-142249561F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2532-1452-4025-A9EE-41FD70A0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3D72F-7FBE-4E35-8F61-E9D5957A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6A2D405-2B18-4C9F-9DCE-9782B35E4B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282" y="1209096"/>
            <a:ext cx="8873793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214000"/>
            <a:ext cx="88550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5029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3FD8A-99AC-2222-010D-FA786E84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30402"/>
            <a:ext cx="7040753" cy="997196"/>
          </a:xfrm>
        </p:spPr>
        <p:txBody>
          <a:bodyPr anchor="ctr"/>
          <a:lstStyle>
            <a:lvl1pPr algn="l">
              <a:defRPr sz="7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4" name="Keyline GTS" descr="Accenture Keyline GTS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/ Subtitle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1F091-6FD6-8B4E-A37C-C7C02C934687}"/>
              </a:ext>
            </a:extLst>
          </p:cNvPr>
          <p:cNvSpPr/>
          <p:nvPr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4996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3321108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37A0-6767-DEA6-9103-F0740D504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DC901-49D5-A994-85A3-B71F64C5B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99036-039F-AD41-2C78-A0989351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0817-D6DD-F51E-8F45-461AA52A5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DA529-29E5-1E01-E54A-D6E5C7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7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24A0-D289-72D4-9045-36A14316A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32611-762C-2CE4-F031-6899CD39B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B25E-DB17-4B41-56BE-D9128277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9EE16-7423-08E2-6802-6BBF13B3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9114-1379-3C76-A475-D009479F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90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F08B-4C47-34B1-6E05-15394E2D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B623A-B209-9CBB-B539-FE03754C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D187D-0D1B-F948-7B5C-6227C99C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9C21E-73C7-24EC-CE33-B16A1C12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37AB6-5955-8E87-8198-8F9432FF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3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9E14CE-48B0-47AB-8ECC-C8C557B4E756}"/>
              </a:ext>
            </a:extLst>
          </p:cNvPr>
          <p:cNvSpPr txBox="1">
            <a:spLocks/>
          </p:cNvSpPr>
          <p:nvPr/>
        </p:nvSpPr>
        <p:spPr>
          <a:xfrm>
            <a:off x="6632294" y="1949848"/>
            <a:ext cx="6486724" cy="391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00" b="0" noProof="0">
                <a:ln>
                  <a:solidFill>
                    <a:schemeClr val="tx1"/>
                  </a:solidFill>
                </a:ln>
                <a:noFill/>
                <a:latin typeface="Graphik Super" panose="020B0B03030202060203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6086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10B6-501B-DC4B-CFCC-E879B80A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3A696-EF9B-AB61-EE41-4CB31384D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A10E6-D565-63B9-CE92-713913F1F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1201-5DE4-B1C8-C199-1F9A6144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89C64-CB31-62DB-AAFD-656A92F9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495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3220-75D0-037F-F362-F0FFE880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D997-407A-6310-1D0C-550F9481F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4D72E-F8DD-0AA6-9F44-8B5A54FCD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11175-0116-4F93-D686-E7E0E395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80FDF-C87E-5269-D07B-6F9CA14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68424-2E58-5954-37D1-CE3B02D6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063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1910C-6E01-4644-636A-70EEFA0D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DB31-FE88-FA8B-E391-D99E3803F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F864B-341D-57B9-D0DB-CA95AFCB6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A6CD2-B9DB-9006-2AED-930226176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3E9F-2FA2-B913-C8C8-F3DC8E8E5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B0F4D-9212-A43F-1D1A-E67FAA4C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8D13B-B92C-E695-E9DF-47E58434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0D6DC-B415-A64B-C736-FB8554D8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42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1B99-5A20-AEDB-9EAB-B9A352F8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0EAA9-876D-7DC0-87D4-3A6095D7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527FB-63B9-BE62-4448-663DAD28A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054B8-B550-1066-9657-BEE2F72C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32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EFEBD-FFF5-D43B-F870-8E48332B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661EF-6C8A-2E8A-7AAC-833A7B41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8F18C-7468-40D6-1242-36A0824E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77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C47-3E66-3F6D-3BF8-A790C92D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9FEE-B67F-2C1B-9728-07C88A74A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D4BA3-601D-E62C-CF51-D0CB7BD8B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4A848-6E9F-63D4-EE41-91DCE28A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06A9F-BE39-AA00-DB6A-8F9894F01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13D6B-1963-E9CE-4D2C-8C5D40A6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66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B8FB-AC3D-90B3-2B5F-096A1D96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B0692-15E2-E78A-ED2A-077E309C6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FDA73-C4E0-F37C-7D39-8B6740705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52A71-A9FD-128D-A3C1-A6D40AE9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99525-50CA-E930-AA7F-DF266B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BC6B2-DD77-438D-0863-64565471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20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0FF0-3FA9-84F5-7F78-9F96A0AF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29E77-5C38-5BA2-32EA-31676701A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62EA8-B4CF-82CE-51A8-988E3C54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0B253-08FF-C8F3-1C8B-498E9C7E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06F4F-C6E3-86B6-201B-20F97DC6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680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7C80A-C12A-5F3E-5C03-7D3385BCF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7A2F0-123C-9172-FEFE-A3CC67A7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846D6-7DEF-BEB7-2C56-570DF0AD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5276-2FD5-BA97-5BBE-3E5A4CCE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ADEE-F98C-4E10-C4A0-E6C0FD24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671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- br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407F99-C07B-B926-D823-4E3E9A0E01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"/>
            <a:ext cx="12191996" cy="6857998"/>
          </a:xfrm>
          <a:prstGeom prst="rect">
            <a:avLst/>
          </a:prstGeom>
        </p:spPr>
      </p:pic>
      <p:pic>
        <p:nvPicPr>
          <p:cNvPr id="3" name="Picture 2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E161B508-F761-2349-8D3C-0EDEC971B7DD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6999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C4BFD-BC13-381C-F3F7-9A91A652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35859"/>
            <a:ext cx="4607560" cy="1069341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53E589-1E2F-E5A7-33C2-B92624F3A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709035"/>
            <a:ext cx="4525963" cy="619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054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9E14CE-48B0-47AB-8ECC-C8C557B4E756}"/>
              </a:ext>
            </a:extLst>
          </p:cNvPr>
          <p:cNvSpPr txBox="1">
            <a:spLocks/>
          </p:cNvSpPr>
          <p:nvPr/>
        </p:nvSpPr>
        <p:spPr>
          <a:xfrm>
            <a:off x="6632294" y="1949848"/>
            <a:ext cx="6486724" cy="391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00" b="0" noProof="0">
                <a:ln>
                  <a:solidFill>
                    <a:schemeClr val="tx1"/>
                  </a:solidFill>
                </a:ln>
                <a:noFill/>
                <a:latin typeface="Graphik Super" panose="020B0B03030202060203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6154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47624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1703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1703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2885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13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lutation-GTS Ke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318274"/>
            <a:ext cx="7040753" cy="2221455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594">
              <a:spcAft>
                <a:spcPts val="1200"/>
              </a:spcAft>
            </a:pPr>
            <a:endParaRPr lang="en-US" sz="1800" noProof="0"/>
          </a:p>
        </p:txBody>
      </p:sp>
    </p:spTree>
    <p:extLst>
      <p:ext uri="{BB962C8B-B14F-4D97-AF65-F5344CB8AC3E}">
        <p14:creationId xmlns:p14="http://schemas.microsoft.com/office/powerpoint/2010/main" val="416599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6ABE35-6A9F-4EFF-A45E-6FBDF564DF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FCF4C-BF6B-4DD2-AD05-1E27B9CAC8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4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 –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D4C47C5-E291-4B47-8376-AE7D4BB924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8830" y="1487726"/>
            <a:ext cx="7020875" cy="3882548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37EA2B2F-DB40-44EE-8CD5-40EFC3A1A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1DFFC36-2E12-49AD-ACE0-124EFE2303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2590"/>
            <a:ext cx="4625096" cy="333943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7A1353E-6CA9-4877-BAF2-3178D52BBA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9505795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dient corn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8BEBFC-D5CE-62E8-ED76-A98B546E1B59}"/>
              </a:ext>
            </a:extLst>
          </p:cNvPr>
          <p:cNvSpPr/>
          <p:nvPr userDrawn="1"/>
        </p:nvSpPr>
        <p:spPr>
          <a:xfrm>
            <a:off x="6305384" y="0"/>
            <a:ext cx="5886596" cy="68579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pic>
        <p:nvPicPr>
          <p:cNvPr id="35" name="Gradient accent">
            <a:extLst>
              <a:ext uri="{FF2B5EF4-FFF2-40B4-BE49-F238E27FC236}">
                <a16:creationId xmlns:a16="http://schemas.microsoft.com/office/drawing/2014/main" id="{361C94AD-C326-1B66-3F76-F1EC7A6DC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5092" y="1"/>
            <a:ext cx="151075" cy="6857998"/>
          </a:xfrm>
          <a:prstGeom prst="rect">
            <a:avLst/>
          </a:prstGeom>
        </p:spPr>
      </p:pic>
      <p:grpSp>
        <p:nvGrpSpPr>
          <p:cNvPr id="8" name="AFS">
            <a:extLst>
              <a:ext uri="{FF2B5EF4-FFF2-40B4-BE49-F238E27FC236}">
                <a16:creationId xmlns:a16="http://schemas.microsoft.com/office/drawing/2014/main" id="{40BD8827-6E90-A274-9D81-D24454981776}"/>
              </a:ext>
            </a:extLst>
          </p:cNvPr>
          <p:cNvGrpSpPr/>
          <p:nvPr userDrawn="1"/>
        </p:nvGrpSpPr>
        <p:grpSpPr>
          <a:xfrm>
            <a:off x="6719697" y="300927"/>
            <a:ext cx="870414" cy="474369"/>
            <a:chOff x="8539943" y="626931"/>
            <a:chExt cx="1939182" cy="105684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CCBBA89-F35B-0519-4CC9-8E42B6A74E7D}"/>
                </a:ext>
              </a:extLst>
            </p:cNvPr>
            <p:cNvSpPr/>
            <p:nvPr/>
          </p:nvSpPr>
          <p:spPr>
            <a:xfrm>
              <a:off x="8539943" y="626931"/>
              <a:ext cx="262849" cy="277197"/>
            </a:xfrm>
            <a:custGeom>
              <a:avLst/>
              <a:gdLst>
                <a:gd name="connsiteX0" fmla="*/ 91109 w 262849"/>
                <a:gd name="connsiteY0" fmla="*/ 0 h 277197"/>
                <a:gd name="connsiteX1" fmla="*/ 172909 w 262849"/>
                <a:gd name="connsiteY1" fmla="*/ 0 h 277197"/>
                <a:gd name="connsiteX2" fmla="*/ 262849 w 262849"/>
                <a:gd name="connsiteY2" fmla="*/ 277198 h 277197"/>
                <a:gd name="connsiteX3" fmla="*/ 197329 w 262849"/>
                <a:gd name="connsiteY3" fmla="*/ 277198 h 277197"/>
                <a:gd name="connsiteX4" fmla="*/ 178336 w 262849"/>
                <a:gd name="connsiteY4" fmla="*/ 215564 h 277197"/>
                <a:gd name="connsiteX5" fmla="*/ 77928 w 262849"/>
                <a:gd name="connsiteY5" fmla="*/ 215564 h 277197"/>
                <a:gd name="connsiteX6" fmla="*/ 58927 w 262849"/>
                <a:gd name="connsiteY6" fmla="*/ 277198 h 277197"/>
                <a:gd name="connsiteX7" fmla="*/ 0 w 262849"/>
                <a:gd name="connsiteY7" fmla="*/ 277198 h 277197"/>
                <a:gd name="connsiteX8" fmla="*/ 91109 w 262849"/>
                <a:gd name="connsiteY8" fmla="*/ 0 h 277197"/>
                <a:gd name="connsiteX9" fmla="*/ 91494 w 262849"/>
                <a:gd name="connsiteY9" fmla="*/ 170968 h 277197"/>
                <a:gd name="connsiteX10" fmla="*/ 164770 w 262849"/>
                <a:gd name="connsiteY10" fmla="*/ 170968 h 277197"/>
                <a:gd name="connsiteX11" fmla="*/ 128322 w 262849"/>
                <a:gd name="connsiteY11" fmla="*/ 51174 h 277197"/>
                <a:gd name="connsiteX12" fmla="*/ 91494 w 262849"/>
                <a:gd name="connsiteY12" fmla="*/ 170968 h 2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849" h="277197">
                  <a:moveTo>
                    <a:pt x="91109" y="0"/>
                  </a:moveTo>
                  <a:lnTo>
                    <a:pt x="172909" y="0"/>
                  </a:lnTo>
                  <a:lnTo>
                    <a:pt x="262849" y="277198"/>
                  </a:lnTo>
                  <a:lnTo>
                    <a:pt x="197329" y="277198"/>
                  </a:lnTo>
                  <a:lnTo>
                    <a:pt x="178336" y="215564"/>
                  </a:lnTo>
                  <a:lnTo>
                    <a:pt x="77928" y="215564"/>
                  </a:lnTo>
                  <a:lnTo>
                    <a:pt x="58927" y="277198"/>
                  </a:lnTo>
                  <a:lnTo>
                    <a:pt x="0" y="277198"/>
                  </a:lnTo>
                  <a:lnTo>
                    <a:pt x="91109" y="0"/>
                  </a:lnTo>
                  <a:close/>
                  <a:moveTo>
                    <a:pt x="91494" y="170968"/>
                  </a:moveTo>
                  <a:lnTo>
                    <a:pt x="164770" y="170968"/>
                  </a:lnTo>
                  <a:lnTo>
                    <a:pt x="128322" y="51174"/>
                  </a:lnTo>
                  <a:lnTo>
                    <a:pt x="91494" y="170968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4886E8B-9358-1CC6-C42C-C14A4CD67CF2}"/>
                </a:ext>
              </a:extLst>
            </p:cNvPr>
            <p:cNvSpPr/>
            <p:nvPr/>
          </p:nvSpPr>
          <p:spPr>
            <a:xfrm>
              <a:off x="8818299" y="696719"/>
              <a:ext cx="201210" cy="211684"/>
            </a:xfrm>
            <a:custGeom>
              <a:avLst/>
              <a:gdLst>
                <a:gd name="connsiteX0" fmla="*/ 104289 w 201210"/>
                <a:gd name="connsiteY0" fmla="*/ 211685 h 211684"/>
                <a:gd name="connsiteX1" fmla="*/ 62999 w 201210"/>
                <a:gd name="connsiteY1" fmla="*/ 204902 h 211684"/>
                <a:gd name="connsiteX2" fmla="*/ 29847 w 201210"/>
                <a:gd name="connsiteY2" fmla="*/ 184931 h 211684"/>
                <a:gd name="connsiteX3" fmla="*/ 7943 w 201210"/>
                <a:gd name="connsiteY3" fmla="*/ 152560 h 211684"/>
                <a:gd name="connsiteX4" fmla="*/ 0 w 201210"/>
                <a:gd name="connsiteY4" fmla="*/ 108548 h 211684"/>
                <a:gd name="connsiteX5" fmla="*/ 0 w 201210"/>
                <a:gd name="connsiteY5" fmla="*/ 105457 h 211684"/>
                <a:gd name="connsiteX6" fmla="*/ 8141 w 201210"/>
                <a:gd name="connsiteY6" fmla="*/ 61444 h 211684"/>
                <a:gd name="connsiteX7" fmla="*/ 30628 w 201210"/>
                <a:gd name="connsiteY7" fmla="*/ 27922 h 211684"/>
                <a:gd name="connsiteX8" fmla="*/ 63969 w 201210"/>
                <a:gd name="connsiteY8" fmla="*/ 7178 h 211684"/>
                <a:gd name="connsiteX9" fmla="*/ 104676 w 201210"/>
                <a:gd name="connsiteY9" fmla="*/ 0 h 211684"/>
                <a:gd name="connsiteX10" fmla="*/ 138599 w 201210"/>
                <a:gd name="connsiteY10" fmla="*/ 4071 h 211684"/>
                <a:gd name="connsiteX11" fmla="*/ 168256 w 201210"/>
                <a:gd name="connsiteY11" fmla="*/ 17447 h 211684"/>
                <a:gd name="connsiteX12" fmla="*/ 189575 w 201210"/>
                <a:gd name="connsiteY12" fmla="*/ 41868 h 211684"/>
                <a:gd name="connsiteX13" fmla="*/ 200042 w 201210"/>
                <a:gd name="connsiteY13" fmla="*/ 78701 h 211684"/>
                <a:gd name="connsiteX14" fmla="*/ 146929 w 201210"/>
                <a:gd name="connsiteY14" fmla="*/ 78701 h 211684"/>
                <a:gd name="connsiteX15" fmla="*/ 133946 w 201210"/>
                <a:gd name="connsiteY15" fmla="*/ 52720 h 211684"/>
                <a:gd name="connsiteX16" fmla="*/ 105835 w 201210"/>
                <a:gd name="connsiteY16" fmla="*/ 44201 h 211684"/>
                <a:gd name="connsiteX17" fmla="*/ 70555 w 201210"/>
                <a:gd name="connsiteY17" fmla="*/ 59850 h 211684"/>
                <a:gd name="connsiteX18" fmla="*/ 57374 w 201210"/>
                <a:gd name="connsiteY18" fmla="*/ 104494 h 211684"/>
                <a:gd name="connsiteX19" fmla="*/ 57374 w 201210"/>
                <a:gd name="connsiteY19" fmla="*/ 107586 h 211684"/>
                <a:gd name="connsiteX20" fmla="*/ 70365 w 201210"/>
                <a:gd name="connsiteY20" fmla="*/ 153570 h 211684"/>
                <a:gd name="connsiteX21" fmla="*/ 107003 w 201210"/>
                <a:gd name="connsiteY21" fmla="*/ 169029 h 211684"/>
                <a:gd name="connsiteX22" fmla="*/ 136273 w 201210"/>
                <a:gd name="connsiteY22" fmla="*/ 159438 h 211684"/>
                <a:gd name="connsiteX23" fmla="*/ 150423 w 201210"/>
                <a:gd name="connsiteY23" fmla="*/ 130270 h 211684"/>
                <a:gd name="connsiteX24" fmla="*/ 201210 w 201210"/>
                <a:gd name="connsiteY24" fmla="*/ 130270 h 211684"/>
                <a:gd name="connsiteX25" fmla="*/ 193062 w 201210"/>
                <a:gd name="connsiteY25" fmla="*/ 163414 h 211684"/>
                <a:gd name="connsiteX26" fmla="*/ 173683 w 201210"/>
                <a:gd name="connsiteY26" fmla="*/ 188810 h 211684"/>
                <a:gd name="connsiteX27" fmla="*/ 143828 w 201210"/>
                <a:gd name="connsiteY27" fmla="*/ 205675 h 211684"/>
                <a:gd name="connsiteX28" fmla="*/ 104289 w 201210"/>
                <a:gd name="connsiteY28" fmla="*/ 211685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1210" h="211684">
                  <a:moveTo>
                    <a:pt x="104289" y="211685"/>
                  </a:moveTo>
                  <a:cubicBezTo>
                    <a:pt x="89555" y="211685"/>
                    <a:pt x="75792" y="209414"/>
                    <a:pt x="62999" y="204902"/>
                  </a:cubicBezTo>
                  <a:cubicBezTo>
                    <a:pt x="50204" y="200375"/>
                    <a:pt x="39154" y="193717"/>
                    <a:pt x="29847" y="184931"/>
                  </a:cubicBezTo>
                  <a:cubicBezTo>
                    <a:pt x="20548" y="176144"/>
                    <a:pt x="13243" y="165353"/>
                    <a:pt x="7943" y="152560"/>
                  </a:cubicBezTo>
                  <a:cubicBezTo>
                    <a:pt x="2643" y="139767"/>
                    <a:pt x="0" y="125096"/>
                    <a:pt x="0" y="108548"/>
                  </a:cubicBezTo>
                  <a:lnTo>
                    <a:pt x="0" y="105457"/>
                  </a:lnTo>
                  <a:cubicBezTo>
                    <a:pt x="0" y="89177"/>
                    <a:pt x="2714" y="74506"/>
                    <a:pt x="8141" y="61444"/>
                  </a:cubicBezTo>
                  <a:cubicBezTo>
                    <a:pt x="13568" y="48398"/>
                    <a:pt x="21061" y="37213"/>
                    <a:pt x="30628" y="27922"/>
                  </a:cubicBezTo>
                  <a:cubicBezTo>
                    <a:pt x="40187" y="18868"/>
                    <a:pt x="51301" y="11958"/>
                    <a:pt x="63969" y="7178"/>
                  </a:cubicBezTo>
                  <a:cubicBezTo>
                    <a:pt x="76627" y="2398"/>
                    <a:pt x="90193" y="0"/>
                    <a:pt x="104676" y="0"/>
                  </a:cubicBezTo>
                  <a:cubicBezTo>
                    <a:pt x="116302" y="0"/>
                    <a:pt x="127604" y="1358"/>
                    <a:pt x="138599" y="4071"/>
                  </a:cubicBezTo>
                  <a:cubicBezTo>
                    <a:pt x="149578" y="6783"/>
                    <a:pt x="159462" y="11247"/>
                    <a:pt x="168256" y="17447"/>
                  </a:cubicBezTo>
                  <a:cubicBezTo>
                    <a:pt x="176782" y="23647"/>
                    <a:pt x="183890" y="31788"/>
                    <a:pt x="189575" y="41868"/>
                  </a:cubicBezTo>
                  <a:cubicBezTo>
                    <a:pt x="195255" y="51947"/>
                    <a:pt x="198749" y="64237"/>
                    <a:pt x="200042" y="78701"/>
                  </a:cubicBezTo>
                  <a:lnTo>
                    <a:pt x="146929" y="78701"/>
                  </a:lnTo>
                  <a:cubicBezTo>
                    <a:pt x="145122" y="67076"/>
                    <a:pt x="140792" y="58415"/>
                    <a:pt x="133946" y="52720"/>
                  </a:cubicBezTo>
                  <a:cubicBezTo>
                    <a:pt x="127091" y="47042"/>
                    <a:pt x="117722" y="44201"/>
                    <a:pt x="105835" y="44201"/>
                  </a:cubicBezTo>
                  <a:cubicBezTo>
                    <a:pt x="91101" y="44201"/>
                    <a:pt x="79341" y="49423"/>
                    <a:pt x="70555" y="59850"/>
                  </a:cubicBezTo>
                  <a:cubicBezTo>
                    <a:pt x="61768" y="70294"/>
                    <a:pt x="57374" y="85169"/>
                    <a:pt x="57374" y="104494"/>
                  </a:cubicBezTo>
                  <a:lnTo>
                    <a:pt x="57374" y="107586"/>
                  </a:lnTo>
                  <a:cubicBezTo>
                    <a:pt x="57374" y="127934"/>
                    <a:pt x="61706" y="143268"/>
                    <a:pt x="70365" y="153570"/>
                  </a:cubicBezTo>
                  <a:cubicBezTo>
                    <a:pt x="79018" y="163887"/>
                    <a:pt x="91236" y="169029"/>
                    <a:pt x="107003" y="169029"/>
                  </a:cubicBezTo>
                  <a:cubicBezTo>
                    <a:pt x="118368" y="169029"/>
                    <a:pt x="128132" y="165827"/>
                    <a:pt x="136273" y="159438"/>
                  </a:cubicBezTo>
                  <a:cubicBezTo>
                    <a:pt x="144413" y="153034"/>
                    <a:pt x="149121" y="143316"/>
                    <a:pt x="150423" y="130270"/>
                  </a:cubicBezTo>
                  <a:lnTo>
                    <a:pt x="201210" y="130270"/>
                  </a:lnTo>
                  <a:cubicBezTo>
                    <a:pt x="200430" y="142418"/>
                    <a:pt x="197716" y="153460"/>
                    <a:pt x="193062" y="163414"/>
                  </a:cubicBezTo>
                  <a:cubicBezTo>
                    <a:pt x="188417" y="173368"/>
                    <a:pt x="181949" y="181822"/>
                    <a:pt x="173683" y="188810"/>
                  </a:cubicBezTo>
                  <a:cubicBezTo>
                    <a:pt x="165410" y="196036"/>
                    <a:pt x="155463" y="201668"/>
                    <a:pt x="143828" y="205675"/>
                  </a:cubicBezTo>
                  <a:cubicBezTo>
                    <a:pt x="132203" y="209666"/>
                    <a:pt x="119015" y="211685"/>
                    <a:pt x="104289" y="211685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8D05C8A-5F4C-E9C3-2BA7-8BB80E47C194}"/>
                </a:ext>
              </a:extLst>
            </p:cNvPr>
            <p:cNvSpPr/>
            <p:nvPr/>
          </p:nvSpPr>
          <p:spPr>
            <a:xfrm>
              <a:off x="9043156" y="696719"/>
              <a:ext cx="201208" cy="211684"/>
            </a:xfrm>
            <a:custGeom>
              <a:avLst/>
              <a:gdLst>
                <a:gd name="connsiteX0" fmla="*/ 104287 w 201208"/>
                <a:gd name="connsiteY0" fmla="*/ 211685 h 211684"/>
                <a:gd name="connsiteX1" fmla="*/ 62997 w 201208"/>
                <a:gd name="connsiteY1" fmla="*/ 204902 h 211684"/>
                <a:gd name="connsiteX2" fmla="*/ 29845 w 201208"/>
                <a:gd name="connsiteY2" fmla="*/ 184931 h 211684"/>
                <a:gd name="connsiteX3" fmla="*/ 7941 w 201208"/>
                <a:gd name="connsiteY3" fmla="*/ 152560 h 211684"/>
                <a:gd name="connsiteX4" fmla="*/ 0 w 201208"/>
                <a:gd name="connsiteY4" fmla="*/ 108548 h 211684"/>
                <a:gd name="connsiteX5" fmla="*/ 0 w 201208"/>
                <a:gd name="connsiteY5" fmla="*/ 105457 h 211684"/>
                <a:gd name="connsiteX6" fmla="*/ 8139 w 201208"/>
                <a:gd name="connsiteY6" fmla="*/ 61444 h 211684"/>
                <a:gd name="connsiteX7" fmla="*/ 30626 w 201208"/>
                <a:gd name="connsiteY7" fmla="*/ 27922 h 211684"/>
                <a:gd name="connsiteX8" fmla="*/ 63967 w 201208"/>
                <a:gd name="connsiteY8" fmla="*/ 7178 h 211684"/>
                <a:gd name="connsiteX9" fmla="*/ 104675 w 201208"/>
                <a:gd name="connsiteY9" fmla="*/ 0 h 211684"/>
                <a:gd name="connsiteX10" fmla="*/ 138599 w 201208"/>
                <a:gd name="connsiteY10" fmla="*/ 4071 h 211684"/>
                <a:gd name="connsiteX11" fmla="*/ 168254 w 201208"/>
                <a:gd name="connsiteY11" fmla="*/ 17447 h 211684"/>
                <a:gd name="connsiteX12" fmla="*/ 189575 w 201208"/>
                <a:gd name="connsiteY12" fmla="*/ 41868 h 211684"/>
                <a:gd name="connsiteX13" fmla="*/ 200042 w 201208"/>
                <a:gd name="connsiteY13" fmla="*/ 78701 h 211684"/>
                <a:gd name="connsiteX14" fmla="*/ 146927 w 201208"/>
                <a:gd name="connsiteY14" fmla="*/ 78701 h 211684"/>
                <a:gd name="connsiteX15" fmla="*/ 133945 w 201208"/>
                <a:gd name="connsiteY15" fmla="*/ 52720 h 211684"/>
                <a:gd name="connsiteX16" fmla="*/ 105833 w 201208"/>
                <a:gd name="connsiteY16" fmla="*/ 44201 h 211684"/>
                <a:gd name="connsiteX17" fmla="*/ 70553 w 201208"/>
                <a:gd name="connsiteY17" fmla="*/ 59850 h 211684"/>
                <a:gd name="connsiteX18" fmla="*/ 57372 w 201208"/>
                <a:gd name="connsiteY18" fmla="*/ 104494 h 211684"/>
                <a:gd name="connsiteX19" fmla="*/ 57372 w 201208"/>
                <a:gd name="connsiteY19" fmla="*/ 107586 h 211684"/>
                <a:gd name="connsiteX20" fmla="*/ 70363 w 201208"/>
                <a:gd name="connsiteY20" fmla="*/ 153570 h 211684"/>
                <a:gd name="connsiteX21" fmla="*/ 107001 w 201208"/>
                <a:gd name="connsiteY21" fmla="*/ 169029 h 211684"/>
                <a:gd name="connsiteX22" fmla="*/ 136271 w 201208"/>
                <a:gd name="connsiteY22" fmla="*/ 159438 h 211684"/>
                <a:gd name="connsiteX23" fmla="*/ 150422 w 201208"/>
                <a:gd name="connsiteY23" fmla="*/ 130270 h 211684"/>
                <a:gd name="connsiteX24" fmla="*/ 201208 w 201208"/>
                <a:gd name="connsiteY24" fmla="*/ 130270 h 211684"/>
                <a:gd name="connsiteX25" fmla="*/ 193060 w 201208"/>
                <a:gd name="connsiteY25" fmla="*/ 163414 h 211684"/>
                <a:gd name="connsiteX26" fmla="*/ 173681 w 201208"/>
                <a:gd name="connsiteY26" fmla="*/ 188810 h 211684"/>
                <a:gd name="connsiteX27" fmla="*/ 143827 w 201208"/>
                <a:gd name="connsiteY27" fmla="*/ 205675 h 211684"/>
                <a:gd name="connsiteX28" fmla="*/ 104287 w 201208"/>
                <a:gd name="connsiteY28" fmla="*/ 211685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1208" h="211684">
                  <a:moveTo>
                    <a:pt x="104287" y="211685"/>
                  </a:moveTo>
                  <a:cubicBezTo>
                    <a:pt x="89553" y="211685"/>
                    <a:pt x="75790" y="209414"/>
                    <a:pt x="62997" y="204902"/>
                  </a:cubicBezTo>
                  <a:cubicBezTo>
                    <a:pt x="50204" y="200375"/>
                    <a:pt x="39152" y="193717"/>
                    <a:pt x="29845" y="184931"/>
                  </a:cubicBezTo>
                  <a:cubicBezTo>
                    <a:pt x="20546" y="176144"/>
                    <a:pt x="13243" y="165353"/>
                    <a:pt x="7941" y="152560"/>
                  </a:cubicBezTo>
                  <a:cubicBezTo>
                    <a:pt x="2641" y="139767"/>
                    <a:pt x="0" y="125096"/>
                    <a:pt x="0" y="108548"/>
                  </a:cubicBezTo>
                  <a:lnTo>
                    <a:pt x="0" y="105457"/>
                  </a:lnTo>
                  <a:cubicBezTo>
                    <a:pt x="0" y="89177"/>
                    <a:pt x="2712" y="74506"/>
                    <a:pt x="8139" y="61444"/>
                  </a:cubicBezTo>
                  <a:cubicBezTo>
                    <a:pt x="13566" y="48398"/>
                    <a:pt x="21059" y="37213"/>
                    <a:pt x="30626" y="27922"/>
                  </a:cubicBezTo>
                  <a:cubicBezTo>
                    <a:pt x="40185" y="18868"/>
                    <a:pt x="51300" y="11958"/>
                    <a:pt x="63967" y="7178"/>
                  </a:cubicBezTo>
                  <a:cubicBezTo>
                    <a:pt x="76625" y="2398"/>
                    <a:pt x="90193" y="0"/>
                    <a:pt x="104675" y="0"/>
                  </a:cubicBezTo>
                  <a:cubicBezTo>
                    <a:pt x="116300" y="0"/>
                    <a:pt x="127602" y="1358"/>
                    <a:pt x="138599" y="4071"/>
                  </a:cubicBezTo>
                  <a:cubicBezTo>
                    <a:pt x="149577" y="6783"/>
                    <a:pt x="159460" y="11247"/>
                    <a:pt x="168254" y="17447"/>
                  </a:cubicBezTo>
                  <a:cubicBezTo>
                    <a:pt x="176780" y="23647"/>
                    <a:pt x="183888" y="31788"/>
                    <a:pt x="189575" y="41868"/>
                  </a:cubicBezTo>
                  <a:cubicBezTo>
                    <a:pt x="195253" y="51947"/>
                    <a:pt x="198747" y="64237"/>
                    <a:pt x="200042" y="78701"/>
                  </a:cubicBezTo>
                  <a:lnTo>
                    <a:pt x="146927" y="78701"/>
                  </a:lnTo>
                  <a:cubicBezTo>
                    <a:pt x="145122" y="67076"/>
                    <a:pt x="140790" y="58415"/>
                    <a:pt x="133945" y="52720"/>
                  </a:cubicBezTo>
                  <a:cubicBezTo>
                    <a:pt x="127089" y="47042"/>
                    <a:pt x="117720" y="44201"/>
                    <a:pt x="105833" y="44201"/>
                  </a:cubicBezTo>
                  <a:cubicBezTo>
                    <a:pt x="91099" y="44201"/>
                    <a:pt x="79339" y="49423"/>
                    <a:pt x="70553" y="59850"/>
                  </a:cubicBezTo>
                  <a:cubicBezTo>
                    <a:pt x="61766" y="70294"/>
                    <a:pt x="57372" y="85169"/>
                    <a:pt x="57372" y="104494"/>
                  </a:cubicBezTo>
                  <a:lnTo>
                    <a:pt x="57372" y="107586"/>
                  </a:lnTo>
                  <a:cubicBezTo>
                    <a:pt x="57372" y="127934"/>
                    <a:pt x="61704" y="143268"/>
                    <a:pt x="70363" y="153570"/>
                  </a:cubicBezTo>
                  <a:cubicBezTo>
                    <a:pt x="79016" y="163887"/>
                    <a:pt x="91234" y="169029"/>
                    <a:pt x="107001" y="169029"/>
                  </a:cubicBezTo>
                  <a:cubicBezTo>
                    <a:pt x="118368" y="169029"/>
                    <a:pt x="128132" y="165827"/>
                    <a:pt x="136271" y="159438"/>
                  </a:cubicBezTo>
                  <a:cubicBezTo>
                    <a:pt x="144411" y="153034"/>
                    <a:pt x="149121" y="143316"/>
                    <a:pt x="150422" y="130270"/>
                  </a:cubicBezTo>
                  <a:lnTo>
                    <a:pt x="201208" y="130270"/>
                  </a:lnTo>
                  <a:cubicBezTo>
                    <a:pt x="200428" y="142418"/>
                    <a:pt x="197714" y="153460"/>
                    <a:pt x="193060" y="163414"/>
                  </a:cubicBezTo>
                  <a:cubicBezTo>
                    <a:pt x="188415" y="173368"/>
                    <a:pt x="181947" y="181822"/>
                    <a:pt x="173681" y="188810"/>
                  </a:cubicBezTo>
                  <a:cubicBezTo>
                    <a:pt x="165408" y="196036"/>
                    <a:pt x="155461" y="201668"/>
                    <a:pt x="143827" y="205675"/>
                  </a:cubicBezTo>
                  <a:cubicBezTo>
                    <a:pt x="132201" y="209666"/>
                    <a:pt x="119013" y="211685"/>
                    <a:pt x="104287" y="211685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322EBA2-89DB-3398-25E4-77C6CCC08A40}"/>
                </a:ext>
              </a:extLst>
            </p:cNvPr>
            <p:cNvSpPr/>
            <p:nvPr/>
          </p:nvSpPr>
          <p:spPr>
            <a:xfrm>
              <a:off x="9268012" y="696719"/>
              <a:ext cx="203149" cy="211684"/>
            </a:xfrm>
            <a:custGeom>
              <a:avLst/>
              <a:gdLst>
                <a:gd name="connsiteX0" fmla="*/ 105833 w 203149"/>
                <a:gd name="connsiteY0" fmla="*/ 211685 h 211684"/>
                <a:gd name="connsiteX1" fmla="*/ 63580 w 203149"/>
                <a:gd name="connsiteY1" fmla="*/ 204697 h 211684"/>
                <a:gd name="connsiteX2" fmla="*/ 30240 w 203149"/>
                <a:gd name="connsiteY2" fmla="*/ 184158 h 211684"/>
                <a:gd name="connsiteX3" fmla="*/ 7943 w 203149"/>
                <a:gd name="connsiteY3" fmla="*/ 151977 h 211684"/>
                <a:gd name="connsiteX4" fmla="*/ 0 w 203149"/>
                <a:gd name="connsiteY4" fmla="*/ 108548 h 211684"/>
                <a:gd name="connsiteX5" fmla="*/ 0 w 203149"/>
                <a:gd name="connsiteY5" fmla="*/ 105457 h 211684"/>
                <a:gd name="connsiteX6" fmla="*/ 7943 w 203149"/>
                <a:gd name="connsiteY6" fmla="*/ 62028 h 211684"/>
                <a:gd name="connsiteX7" fmla="*/ 30240 w 203149"/>
                <a:gd name="connsiteY7" fmla="*/ 28695 h 211684"/>
                <a:gd name="connsiteX8" fmla="*/ 63194 w 203149"/>
                <a:gd name="connsiteY8" fmla="*/ 7558 h 211684"/>
                <a:gd name="connsiteX9" fmla="*/ 104287 w 203149"/>
                <a:gd name="connsiteY9" fmla="*/ 0 h 211684"/>
                <a:gd name="connsiteX10" fmla="*/ 141888 w 203149"/>
                <a:gd name="connsiteY10" fmla="*/ 6010 h 211684"/>
                <a:gd name="connsiteX11" fmla="*/ 173286 w 203149"/>
                <a:gd name="connsiteY11" fmla="*/ 24420 h 211684"/>
                <a:gd name="connsiteX12" fmla="*/ 195010 w 203149"/>
                <a:gd name="connsiteY12" fmla="*/ 56411 h 211684"/>
                <a:gd name="connsiteX13" fmla="*/ 203149 w 203149"/>
                <a:gd name="connsiteY13" fmla="*/ 103121 h 211684"/>
                <a:gd name="connsiteX14" fmla="*/ 203149 w 203149"/>
                <a:gd name="connsiteY14" fmla="*/ 118628 h 211684"/>
                <a:gd name="connsiteX15" fmla="*/ 56987 w 203149"/>
                <a:gd name="connsiteY15" fmla="*/ 118628 h 211684"/>
                <a:gd name="connsiteX16" fmla="*/ 71136 w 203149"/>
                <a:gd name="connsiteY16" fmla="*/ 157987 h 211684"/>
                <a:gd name="connsiteX17" fmla="*/ 107388 w 203149"/>
                <a:gd name="connsiteY17" fmla="*/ 171743 h 211684"/>
                <a:gd name="connsiteX18" fmla="*/ 137044 w 203149"/>
                <a:gd name="connsiteY18" fmla="*/ 163997 h 211684"/>
                <a:gd name="connsiteX19" fmla="*/ 149641 w 203149"/>
                <a:gd name="connsiteY19" fmla="*/ 143443 h 211684"/>
                <a:gd name="connsiteX20" fmla="*/ 202754 w 203149"/>
                <a:gd name="connsiteY20" fmla="*/ 143443 h 211684"/>
                <a:gd name="connsiteX21" fmla="*/ 172703 w 203149"/>
                <a:gd name="connsiteY21" fmla="*/ 194032 h 211684"/>
                <a:gd name="connsiteX22" fmla="*/ 105833 w 203149"/>
                <a:gd name="connsiteY22" fmla="*/ 211685 h 211684"/>
                <a:gd name="connsiteX23" fmla="*/ 148481 w 203149"/>
                <a:gd name="connsiteY23" fmla="*/ 84128 h 211684"/>
                <a:gd name="connsiteX24" fmla="*/ 135688 w 203149"/>
                <a:gd name="connsiteY24" fmla="*/ 49818 h 211684"/>
                <a:gd name="connsiteX25" fmla="*/ 104287 w 203149"/>
                <a:gd name="connsiteY25" fmla="*/ 38776 h 211684"/>
                <a:gd name="connsiteX26" fmla="*/ 73076 w 203149"/>
                <a:gd name="connsiteY26" fmla="*/ 50591 h 211684"/>
                <a:gd name="connsiteX27" fmla="*/ 57760 w 203149"/>
                <a:gd name="connsiteY27" fmla="*/ 84128 h 211684"/>
                <a:gd name="connsiteX28" fmla="*/ 148481 w 203149"/>
                <a:gd name="connsiteY28" fmla="*/ 84128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9" h="211684">
                  <a:moveTo>
                    <a:pt x="105833" y="211685"/>
                  </a:moveTo>
                  <a:cubicBezTo>
                    <a:pt x="90579" y="211685"/>
                    <a:pt x="76500" y="209349"/>
                    <a:pt x="63580" y="204697"/>
                  </a:cubicBezTo>
                  <a:cubicBezTo>
                    <a:pt x="50654" y="200042"/>
                    <a:pt x="39539" y="193197"/>
                    <a:pt x="30240" y="184158"/>
                  </a:cubicBezTo>
                  <a:cubicBezTo>
                    <a:pt x="20672" y="175371"/>
                    <a:pt x="13243" y="164644"/>
                    <a:pt x="7943" y="151977"/>
                  </a:cubicBezTo>
                  <a:cubicBezTo>
                    <a:pt x="2641" y="139309"/>
                    <a:pt x="0" y="124843"/>
                    <a:pt x="0" y="108548"/>
                  </a:cubicBezTo>
                  <a:lnTo>
                    <a:pt x="0" y="105457"/>
                  </a:lnTo>
                  <a:cubicBezTo>
                    <a:pt x="0" y="89428"/>
                    <a:pt x="2641" y="74964"/>
                    <a:pt x="7943" y="62028"/>
                  </a:cubicBezTo>
                  <a:cubicBezTo>
                    <a:pt x="13243" y="49108"/>
                    <a:pt x="20672" y="38003"/>
                    <a:pt x="30240" y="28695"/>
                  </a:cubicBezTo>
                  <a:cubicBezTo>
                    <a:pt x="39539" y="19641"/>
                    <a:pt x="50527" y="12605"/>
                    <a:pt x="63194" y="7558"/>
                  </a:cubicBezTo>
                  <a:cubicBezTo>
                    <a:pt x="75853" y="2524"/>
                    <a:pt x="89553" y="0"/>
                    <a:pt x="104287" y="0"/>
                  </a:cubicBezTo>
                  <a:cubicBezTo>
                    <a:pt x="117468" y="0"/>
                    <a:pt x="130000" y="2003"/>
                    <a:pt x="141888" y="6010"/>
                  </a:cubicBezTo>
                  <a:cubicBezTo>
                    <a:pt x="153773" y="10017"/>
                    <a:pt x="164248" y="16154"/>
                    <a:pt x="173286" y="24420"/>
                  </a:cubicBezTo>
                  <a:cubicBezTo>
                    <a:pt x="182342" y="32701"/>
                    <a:pt x="189583" y="43366"/>
                    <a:pt x="195010" y="56411"/>
                  </a:cubicBezTo>
                  <a:cubicBezTo>
                    <a:pt x="200435" y="69457"/>
                    <a:pt x="203149" y="85043"/>
                    <a:pt x="203149" y="103121"/>
                  </a:cubicBezTo>
                  <a:lnTo>
                    <a:pt x="203149" y="118628"/>
                  </a:lnTo>
                  <a:lnTo>
                    <a:pt x="56987" y="118628"/>
                  </a:lnTo>
                  <a:cubicBezTo>
                    <a:pt x="57760" y="135697"/>
                    <a:pt x="62477" y="148806"/>
                    <a:pt x="71136" y="157987"/>
                  </a:cubicBezTo>
                  <a:cubicBezTo>
                    <a:pt x="79797" y="167168"/>
                    <a:pt x="91881" y="171743"/>
                    <a:pt x="107388" y="171743"/>
                  </a:cubicBezTo>
                  <a:cubicBezTo>
                    <a:pt x="120567" y="171743"/>
                    <a:pt x="130450" y="169172"/>
                    <a:pt x="137044" y="163997"/>
                  </a:cubicBezTo>
                  <a:cubicBezTo>
                    <a:pt x="143638" y="158822"/>
                    <a:pt x="147835" y="151977"/>
                    <a:pt x="149641" y="143443"/>
                  </a:cubicBezTo>
                  <a:lnTo>
                    <a:pt x="202754" y="143443"/>
                  </a:lnTo>
                  <a:cubicBezTo>
                    <a:pt x="199395" y="165417"/>
                    <a:pt x="189378" y="182280"/>
                    <a:pt x="172703" y="194032"/>
                  </a:cubicBezTo>
                  <a:cubicBezTo>
                    <a:pt x="156029" y="205800"/>
                    <a:pt x="133747" y="211685"/>
                    <a:pt x="105833" y="211685"/>
                  </a:cubicBezTo>
                  <a:close/>
                  <a:moveTo>
                    <a:pt x="148481" y="84128"/>
                  </a:moveTo>
                  <a:cubicBezTo>
                    <a:pt x="147448" y="68621"/>
                    <a:pt x="143181" y="57184"/>
                    <a:pt x="135688" y="49818"/>
                  </a:cubicBezTo>
                  <a:cubicBezTo>
                    <a:pt x="128187" y="42450"/>
                    <a:pt x="117720" y="38776"/>
                    <a:pt x="104287" y="38776"/>
                  </a:cubicBezTo>
                  <a:cubicBezTo>
                    <a:pt x="91621" y="38776"/>
                    <a:pt x="81217" y="42718"/>
                    <a:pt x="73076" y="50591"/>
                  </a:cubicBezTo>
                  <a:cubicBezTo>
                    <a:pt x="64937" y="58477"/>
                    <a:pt x="59826" y="69662"/>
                    <a:pt x="57760" y="84128"/>
                  </a:cubicBezTo>
                  <a:lnTo>
                    <a:pt x="148481" y="84128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DADFF7-184C-E681-3422-4F83B60C0C54}"/>
                </a:ext>
              </a:extLst>
            </p:cNvPr>
            <p:cNvSpPr/>
            <p:nvPr/>
          </p:nvSpPr>
          <p:spPr>
            <a:xfrm>
              <a:off x="9508752" y="696719"/>
              <a:ext cx="190357" cy="207410"/>
            </a:xfrm>
            <a:custGeom>
              <a:avLst/>
              <a:gdLst>
                <a:gd name="connsiteX0" fmla="*/ 0 w 190357"/>
                <a:gd name="connsiteY0" fmla="*/ 4654 h 207410"/>
                <a:gd name="connsiteX1" fmla="*/ 56223 w 190357"/>
                <a:gd name="connsiteY1" fmla="*/ 4654 h 207410"/>
                <a:gd name="connsiteX2" fmla="*/ 56223 w 190357"/>
                <a:gd name="connsiteY2" fmla="*/ 36835 h 207410"/>
                <a:gd name="connsiteX3" fmla="*/ 80264 w 190357"/>
                <a:gd name="connsiteY3" fmla="*/ 10854 h 207410"/>
                <a:gd name="connsiteX4" fmla="*/ 122131 w 190357"/>
                <a:gd name="connsiteY4" fmla="*/ 0 h 207410"/>
                <a:gd name="connsiteX5" fmla="*/ 149658 w 190357"/>
                <a:gd name="connsiteY5" fmla="*/ 4654 h 207410"/>
                <a:gd name="connsiteX6" fmla="*/ 171365 w 190357"/>
                <a:gd name="connsiteY6" fmla="*/ 18615 h 207410"/>
                <a:gd name="connsiteX7" fmla="*/ 185326 w 190357"/>
                <a:gd name="connsiteY7" fmla="*/ 43223 h 207410"/>
                <a:gd name="connsiteX8" fmla="*/ 190358 w 190357"/>
                <a:gd name="connsiteY8" fmla="*/ 78308 h 207410"/>
                <a:gd name="connsiteX9" fmla="*/ 190358 w 190357"/>
                <a:gd name="connsiteY9" fmla="*/ 207410 h 207410"/>
                <a:gd name="connsiteX10" fmla="*/ 134152 w 190357"/>
                <a:gd name="connsiteY10" fmla="*/ 207410 h 207410"/>
                <a:gd name="connsiteX11" fmla="*/ 134152 w 190357"/>
                <a:gd name="connsiteY11" fmla="*/ 86464 h 207410"/>
                <a:gd name="connsiteX12" fmla="*/ 125616 w 190357"/>
                <a:gd name="connsiteY12" fmla="*/ 55639 h 207410"/>
                <a:gd name="connsiteX13" fmla="*/ 98484 w 190357"/>
                <a:gd name="connsiteY13" fmla="*/ 45749 h 207410"/>
                <a:gd name="connsiteX14" fmla="*/ 68244 w 190357"/>
                <a:gd name="connsiteY14" fmla="*/ 56791 h 207410"/>
                <a:gd name="connsiteX15" fmla="*/ 56223 w 190357"/>
                <a:gd name="connsiteY15" fmla="*/ 90328 h 207410"/>
                <a:gd name="connsiteX16" fmla="*/ 56223 w 190357"/>
                <a:gd name="connsiteY16" fmla="*/ 207410 h 207410"/>
                <a:gd name="connsiteX17" fmla="*/ 0 w 190357"/>
                <a:gd name="connsiteY17" fmla="*/ 207410 h 207410"/>
                <a:gd name="connsiteX18" fmla="*/ 0 w 190357"/>
                <a:gd name="connsiteY18" fmla="*/ 4654 h 20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357" h="207410">
                  <a:moveTo>
                    <a:pt x="0" y="4654"/>
                  </a:moveTo>
                  <a:lnTo>
                    <a:pt x="56223" y="4654"/>
                  </a:lnTo>
                  <a:lnTo>
                    <a:pt x="56223" y="36835"/>
                  </a:lnTo>
                  <a:cubicBezTo>
                    <a:pt x="61381" y="26754"/>
                    <a:pt x="69394" y="18095"/>
                    <a:pt x="80264" y="10854"/>
                  </a:cubicBezTo>
                  <a:cubicBezTo>
                    <a:pt x="91116" y="3629"/>
                    <a:pt x="105062" y="0"/>
                    <a:pt x="122131" y="0"/>
                  </a:cubicBezTo>
                  <a:cubicBezTo>
                    <a:pt x="132211" y="0"/>
                    <a:pt x="141375" y="1546"/>
                    <a:pt x="149658" y="4654"/>
                  </a:cubicBezTo>
                  <a:cubicBezTo>
                    <a:pt x="157924" y="7761"/>
                    <a:pt x="165165" y="12415"/>
                    <a:pt x="171365" y="18615"/>
                  </a:cubicBezTo>
                  <a:cubicBezTo>
                    <a:pt x="177310" y="25068"/>
                    <a:pt x="181965" y="33286"/>
                    <a:pt x="185326" y="43223"/>
                  </a:cubicBezTo>
                  <a:cubicBezTo>
                    <a:pt x="188670" y="53178"/>
                    <a:pt x="190358" y="64882"/>
                    <a:pt x="190358" y="78308"/>
                  </a:cubicBezTo>
                  <a:lnTo>
                    <a:pt x="190358" y="207410"/>
                  </a:lnTo>
                  <a:lnTo>
                    <a:pt x="134152" y="207410"/>
                  </a:lnTo>
                  <a:lnTo>
                    <a:pt x="134152" y="86464"/>
                  </a:lnTo>
                  <a:cubicBezTo>
                    <a:pt x="134152" y="72503"/>
                    <a:pt x="131296" y="62233"/>
                    <a:pt x="125616" y="55639"/>
                  </a:cubicBezTo>
                  <a:cubicBezTo>
                    <a:pt x="119923" y="49045"/>
                    <a:pt x="110884" y="45749"/>
                    <a:pt x="98484" y="45749"/>
                  </a:cubicBezTo>
                  <a:cubicBezTo>
                    <a:pt x="86321" y="45749"/>
                    <a:pt x="76242" y="49439"/>
                    <a:pt x="68244" y="56791"/>
                  </a:cubicBezTo>
                  <a:cubicBezTo>
                    <a:pt x="60230" y="64157"/>
                    <a:pt x="56223" y="75342"/>
                    <a:pt x="56223" y="90328"/>
                  </a:cubicBezTo>
                  <a:lnTo>
                    <a:pt x="56223" y="207410"/>
                  </a:lnTo>
                  <a:lnTo>
                    <a:pt x="0" y="207410"/>
                  </a:lnTo>
                  <a:lnTo>
                    <a:pt x="0" y="4654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AE7EC09-B42D-6224-AF64-FF5922151034}"/>
                </a:ext>
              </a:extLst>
            </p:cNvPr>
            <p:cNvSpPr/>
            <p:nvPr/>
          </p:nvSpPr>
          <p:spPr>
            <a:xfrm>
              <a:off x="9730516" y="657567"/>
              <a:ext cx="125615" cy="250441"/>
            </a:xfrm>
            <a:custGeom>
              <a:avLst/>
              <a:gdLst>
                <a:gd name="connsiteX0" fmla="*/ 91496 w 125615"/>
                <a:gd name="connsiteY0" fmla="*/ 250442 h 250441"/>
                <a:gd name="connsiteX1" fmla="*/ 42656 w 125615"/>
                <a:gd name="connsiteY1" fmla="*/ 234352 h 250441"/>
                <a:gd name="connsiteX2" fmla="*/ 25983 w 125615"/>
                <a:gd name="connsiteY2" fmla="*/ 186474 h 250441"/>
                <a:gd name="connsiteX3" fmla="*/ 25983 w 125615"/>
                <a:gd name="connsiteY3" fmla="*/ 83733 h 250441"/>
                <a:gd name="connsiteX4" fmla="*/ 0 w 125615"/>
                <a:gd name="connsiteY4" fmla="*/ 83733 h 250441"/>
                <a:gd name="connsiteX5" fmla="*/ 0 w 125615"/>
                <a:gd name="connsiteY5" fmla="*/ 43806 h 250441"/>
                <a:gd name="connsiteX6" fmla="*/ 25983 w 125615"/>
                <a:gd name="connsiteY6" fmla="*/ 43806 h 250441"/>
                <a:gd name="connsiteX7" fmla="*/ 25983 w 125615"/>
                <a:gd name="connsiteY7" fmla="*/ 0 h 250441"/>
                <a:gd name="connsiteX8" fmla="*/ 81810 w 125615"/>
                <a:gd name="connsiteY8" fmla="*/ 0 h 250441"/>
                <a:gd name="connsiteX9" fmla="*/ 81810 w 125615"/>
                <a:gd name="connsiteY9" fmla="*/ 43806 h 250441"/>
                <a:gd name="connsiteX10" fmla="*/ 124450 w 125615"/>
                <a:gd name="connsiteY10" fmla="*/ 43806 h 250441"/>
                <a:gd name="connsiteX11" fmla="*/ 124450 w 125615"/>
                <a:gd name="connsiteY11" fmla="*/ 83733 h 250441"/>
                <a:gd name="connsiteX12" fmla="*/ 81810 w 125615"/>
                <a:gd name="connsiteY12" fmla="*/ 83733 h 250441"/>
                <a:gd name="connsiteX13" fmla="*/ 81810 w 125615"/>
                <a:gd name="connsiteY13" fmla="*/ 181427 h 250441"/>
                <a:gd name="connsiteX14" fmla="*/ 87425 w 125615"/>
                <a:gd name="connsiteY14" fmla="*/ 199457 h 250441"/>
                <a:gd name="connsiteX15" fmla="*/ 104289 w 125615"/>
                <a:gd name="connsiteY15" fmla="*/ 205468 h 250441"/>
                <a:gd name="connsiteX16" fmla="*/ 115726 w 125615"/>
                <a:gd name="connsiteY16" fmla="*/ 204507 h 250441"/>
                <a:gd name="connsiteX17" fmla="*/ 125616 w 125615"/>
                <a:gd name="connsiteY17" fmla="*/ 201588 h 250441"/>
                <a:gd name="connsiteX18" fmla="*/ 125616 w 125615"/>
                <a:gd name="connsiteY18" fmla="*/ 245016 h 250441"/>
                <a:gd name="connsiteX19" fmla="*/ 111277 w 125615"/>
                <a:gd name="connsiteY19" fmla="*/ 248691 h 250441"/>
                <a:gd name="connsiteX20" fmla="*/ 91496 w 125615"/>
                <a:gd name="connsiteY20" fmla="*/ 250442 h 25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5615" h="250441">
                  <a:moveTo>
                    <a:pt x="91496" y="250442"/>
                  </a:moveTo>
                  <a:cubicBezTo>
                    <a:pt x="70042" y="250442"/>
                    <a:pt x="53762" y="245079"/>
                    <a:pt x="42656" y="234352"/>
                  </a:cubicBezTo>
                  <a:cubicBezTo>
                    <a:pt x="31535" y="223625"/>
                    <a:pt x="25983" y="207676"/>
                    <a:pt x="25983" y="186474"/>
                  </a:cubicBezTo>
                  <a:lnTo>
                    <a:pt x="25983" y="83733"/>
                  </a:lnTo>
                  <a:lnTo>
                    <a:pt x="0" y="83733"/>
                  </a:lnTo>
                  <a:lnTo>
                    <a:pt x="0" y="43806"/>
                  </a:lnTo>
                  <a:lnTo>
                    <a:pt x="25983" y="43806"/>
                  </a:lnTo>
                  <a:lnTo>
                    <a:pt x="25983" y="0"/>
                  </a:lnTo>
                  <a:lnTo>
                    <a:pt x="81810" y="0"/>
                  </a:lnTo>
                  <a:lnTo>
                    <a:pt x="81810" y="43806"/>
                  </a:lnTo>
                  <a:lnTo>
                    <a:pt x="124450" y="43806"/>
                  </a:lnTo>
                  <a:lnTo>
                    <a:pt x="124450" y="83733"/>
                  </a:lnTo>
                  <a:lnTo>
                    <a:pt x="81810" y="83733"/>
                  </a:lnTo>
                  <a:lnTo>
                    <a:pt x="81810" y="181427"/>
                  </a:lnTo>
                  <a:cubicBezTo>
                    <a:pt x="81810" y="189456"/>
                    <a:pt x="83688" y="195451"/>
                    <a:pt x="87425" y="199457"/>
                  </a:cubicBezTo>
                  <a:cubicBezTo>
                    <a:pt x="91181" y="203464"/>
                    <a:pt x="96796" y="205468"/>
                    <a:pt x="104289" y="205468"/>
                  </a:cubicBezTo>
                  <a:cubicBezTo>
                    <a:pt x="108421" y="205468"/>
                    <a:pt x="112240" y="205152"/>
                    <a:pt x="115726" y="204507"/>
                  </a:cubicBezTo>
                  <a:cubicBezTo>
                    <a:pt x="119228" y="203859"/>
                    <a:pt x="122509" y="202896"/>
                    <a:pt x="125616" y="201588"/>
                  </a:cubicBezTo>
                  <a:lnTo>
                    <a:pt x="125616" y="245016"/>
                  </a:lnTo>
                  <a:cubicBezTo>
                    <a:pt x="121736" y="246310"/>
                    <a:pt x="116957" y="247540"/>
                    <a:pt x="111277" y="248691"/>
                  </a:cubicBezTo>
                  <a:cubicBezTo>
                    <a:pt x="105582" y="249859"/>
                    <a:pt x="98989" y="250442"/>
                    <a:pt x="91496" y="250442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3B4428-5640-F8AC-C670-87776C1CFE8D}"/>
                </a:ext>
              </a:extLst>
            </p:cNvPr>
            <p:cNvSpPr/>
            <p:nvPr/>
          </p:nvSpPr>
          <p:spPr>
            <a:xfrm>
              <a:off x="9893347" y="701373"/>
              <a:ext cx="189188" cy="207030"/>
            </a:xfrm>
            <a:custGeom>
              <a:avLst/>
              <a:gdLst>
                <a:gd name="connsiteX0" fmla="*/ 69015 w 189188"/>
                <a:gd name="connsiteY0" fmla="*/ 207030 h 207030"/>
                <a:gd name="connsiteX1" fmla="*/ 41676 w 189188"/>
                <a:gd name="connsiteY1" fmla="*/ 202566 h 207030"/>
                <a:gd name="connsiteX2" fmla="*/ 19766 w 189188"/>
                <a:gd name="connsiteY2" fmla="*/ 188810 h 207030"/>
                <a:gd name="connsiteX3" fmla="*/ 5237 w 189188"/>
                <a:gd name="connsiteY3" fmla="*/ 164958 h 207030"/>
                <a:gd name="connsiteX4" fmla="*/ 0 w 189188"/>
                <a:gd name="connsiteY4" fmla="*/ 130648 h 207030"/>
                <a:gd name="connsiteX5" fmla="*/ 0 w 189188"/>
                <a:gd name="connsiteY5" fmla="*/ 0 h 207030"/>
                <a:gd name="connsiteX6" fmla="*/ 55826 w 189188"/>
                <a:gd name="connsiteY6" fmla="*/ 0 h 207030"/>
                <a:gd name="connsiteX7" fmla="*/ 55826 w 189188"/>
                <a:gd name="connsiteY7" fmla="*/ 122902 h 207030"/>
                <a:gd name="connsiteX8" fmla="*/ 64740 w 189188"/>
                <a:gd name="connsiteY8" fmla="*/ 153333 h 207030"/>
                <a:gd name="connsiteX9" fmla="*/ 91099 w 189188"/>
                <a:gd name="connsiteY9" fmla="*/ 163602 h 207030"/>
                <a:gd name="connsiteX10" fmla="*/ 121151 w 189188"/>
                <a:gd name="connsiteY10" fmla="*/ 152560 h 207030"/>
                <a:gd name="connsiteX11" fmla="*/ 133360 w 189188"/>
                <a:gd name="connsiteY11" fmla="*/ 119023 h 207030"/>
                <a:gd name="connsiteX12" fmla="*/ 133360 w 189188"/>
                <a:gd name="connsiteY12" fmla="*/ 0 h 207030"/>
                <a:gd name="connsiteX13" fmla="*/ 189188 w 189188"/>
                <a:gd name="connsiteY13" fmla="*/ 0 h 207030"/>
                <a:gd name="connsiteX14" fmla="*/ 189188 w 189188"/>
                <a:gd name="connsiteY14" fmla="*/ 202756 h 207030"/>
                <a:gd name="connsiteX15" fmla="*/ 133360 w 189188"/>
                <a:gd name="connsiteY15" fmla="*/ 202756 h 207030"/>
                <a:gd name="connsiteX16" fmla="*/ 133360 w 189188"/>
                <a:gd name="connsiteY16" fmla="*/ 170970 h 207030"/>
                <a:gd name="connsiteX17" fmla="*/ 109902 w 189188"/>
                <a:gd name="connsiteY17" fmla="*/ 196746 h 207030"/>
                <a:gd name="connsiteX18" fmla="*/ 69015 w 189188"/>
                <a:gd name="connsiteY18" fmla="*/ 207030 h 20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188" h="207030">
                  <a:moveTo>
                    <a:pt x="69015" y="207030"/>
                  </a:moveTo>
                  <a:cubicBezTo>
                    <a:pt x="59188" y="207030"/>
                    <a:pt x="50069" y="205532"/>
                    <a:pt x="41676" y="202566"/>
                  </a:cubicBezTo>
                  <a:cubicBezTo>
                    <a:pt x="33269" y="199600"/>
                    <a:pt x="25981" y="195010"/>
                    <a:pt x="19766" y="188810"/>
                  </a:cubicBezTo>
                  <a:cubicBezTo>
                    <a:pt x="13566" y="182595"/>
                    <a:pt x="8724" y="174644"/>
                    <a:pt x="5237" y="164958"/>
                  </a:cubicBezTo>
                  <a:cubicBezTo>
                    <a:pt x="1751" y="155273"/>
                    <a:pt x="0" y="143836"/>
                    <a:pt x="0" y="130648"/>
                  </a:cubicBezTo>
                  <a:lnTo>
                    <a:pt x="0" y="0"/>
                  </a:lnTo>
                  <a:lnTo>
                    <a:pt x="55826" y="0"/>
                  </a:lnTo>
                  <a:lnTo>
                    <a:pt x="55826" y="122902"/>
                  </a:lnTo>
                  <a:cubicBezTo>
                    <a:pt x="55826" y="136343"/>
                    <a:pt x="58793" y="146485"/>
                    <a:pt x="64740" y="153333"/>
                  </a:cubicBezTo>
                  <a:cubicBezTo>
                    <a:pt x="70687" y="160178"/>
                    <a:pt x="79474" y="163602"/>
                    <a:pt x="91099" y="163602"/>
                  </a:cubicBezTo>
                  <a:cubicBezTo>
                    <a:pt x="102994" y="163602"/>
                    <a:pt x="113011" y="159926"/>
                    <a:pt x="121151" y="152560"/>
                  </a:cubicBezTo>
                  <a:cubicBezTo>
                    <a:pt x="129290" y="145192"/>
                    <a:pt x="133360" y="134009"/>
                    <a:pt x="133360" y="119023"/>
                  </a:cubicBezTo>
                  <a:lnTo>
                    <a:pt x="133360" y="0"/>
                  </a:lnTo>
                  <a:lnTo>
                    <a:pt x="189188" y="0"/>
                  </a:lnTo>
                  <a:lnTo>
                    <a:pt x="189188" y="202756"/>
                  </a:lnTo>
                  <a:lnTo>
                    <a:pt x="133360" y="202756"/>
                  </a:lnTo>
                  <a:lnTo>
                    <a:pt x="133360" y="170970"/>
                  </a:lnTo>
                  <a:cubicBezTo>
                    <a:pt x="128187" y="181317"/>
                    <a:pt x="120379" y="189898"/>
                    <a:pt x="109902" y="196746"/>
                  </a:cubicBezTo>
                  <a:cubicBezTo>
                    <a:pt x="99445" y="203591"/>
                    <a:pt x="85799" y="207030"/>
                    <a:pt x="69015" y="207030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D51F658-829C-0154-EB23-B40D2D8F71A3}"/>
                </a:ext>
              </a:extLst>
            </p:cNvPr>
            <p:cNvSpPr/>
            <p:nvPr/>
          </p:nvSpPr>
          <p:spPr>
            <a:xfrm>
              <a:off x="10132913" y="698265"/>
              <a:ext cx="121740" cy="205864"/>
            </a:xfrm>
            <a:custGeom>
              <a:avLst/>
              <a:gdLst>
                <a:gd name="connsiteX0" fmla="*/ 0 w 121740"/>
                <a:gd name="connsiteY0" fmla="*/ 3109 h 205864"/>
                <a:gd name="connsiteX1" fmla="*/ 56227 w 121740"/>
                <a:gd name="connsiteY1" fmla="*/ 3109 h 205864"/>
                <a:gd name="connsiteX2" fmla="*/ 56227 w 121740"/>
                <a:gd name="connsiteY2" fmla="*/ 41883 h 205864"/>
                <a:gd name="connsiteX3" fmla="*/ 81426 w 121740"/>
                <a:gd name="connsiteY3" fmla="*/ 10869 h 205864"/>
                <a:gd name="connsiteX4" fmla="*/ 121740 w 121740"/>
                <a:gd name="connsiteY4" fmla="*/ 0 h 205864"/>
                <a:gd name="connsiteX5" fmla="*/ 121740 w 121740"/>
                <a:gd name="connsiteY5" fmla="*/ 52342 h 205864"/>
                <a:gd name="connsiteX6" fmla="*/ 73279 w 121740"/>
                <a:gd name="connsiteY6" fmla="*/ 63589 h 205864"/>
                <a:gd name="connsiteX7" fmla="*/ 56227 w 121740"/>
                <a:gd name="connsiteY7" fmla="*/ 104289 h 205864"/>
                <a:gd name="connsiteX8" fmla="*/ 56227 w 121740"/>
                <a:gd name="connsiteY8" fmla="*/ 205864 h 205864"/>
                <a:gd name="connsiteX9" fmla="*/ 0 w 121740"/>
                <a:gd name="connsiteY9" fmla="*/ 205864 h 205864"/>
                <a:gd name="connsiteX10" fmla="*/ 0 w 121740"/>
                <a:gd name="connsiteY10" fmla="*/ 3109 h 20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40" h="205864">
                  <a:moveTo>
                    <a:pt x="0" y="3109"/>
                  </a:moveTo>
                  <a:lnTo>
                    <a:pt x="56227" y="3109"/>
                  </a:lnTo>
                  <a:lnTo>
                    <a:pt x="56227" y="41883"/>
                  </a:lnTo>
                  <a:cubicBezTo>
                    <a:pt x="62684" y="28174"/>
                    <a:pt x="71096" y="17842"/>
                    <a:pt x="81426" y="10869"/>
                  </a:cubicBezTo>
                  <a:cubicBezTo>
                    <a:pt x="91756" y="3881"/>
                    <a:pt x="105201" y="270"/>
                    <a:pt x="121740" y="0"/>
                  </a:cubicBezTo>
                  <a:lnTo>
                    <a:pt x="121740" y="52342"/>
                  </a:lnTo>
                  <a:cubicBezTo>
                    <a:pt x="100814" y="52089"/>
                    <a:pt x="84654" y="55828"/>
                    <a:pt x="73279" y="63589"/>
                  </a:cubicBezTo>
                  <a:cubicBezTo>
                    <a:pt x="61905" y="71335"/>
                    <a:pt x="56227" y="84918"/>
                    <a:pt x="56227" y="104289"/>
                  </a:cubicBezTo>
                  <a:lnTo>
                    <a:pt x="56227" y="205864"/>
                  </a:lnTo>
                  <a:lnTo>
                    <a:pt x="0" y="205864"/>
                  </a:lnTo>
                  <a:lnTo>
                    <a:pt x="0" y="3109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5F82EF6-8531-C23E-5158-9512EC25747D}"/>
                </a:ext>
              </a:extLst>
            </p:cNvPr>
            <p:cNvSpPr/>
            <p:nvPr/>
          </p:nvSpPr>
          <p:spPr>
            <a:xfrm>
              <a:off x="10275978" y="696719"/>
              <a:ext cx="203147" cy="211684"/>
            </a:xfrm>
            <a:custGeom>
              <a:avLst/>
              <a:gdLst>
                <a:gd name="connsiteX0" fmla="*/ 105846 w 203147"/>
                <a:gd name="connsiteY0" fmla="*/ 211685 h 211684"/>
                <a:gd name="connsiteX1" fmla="*/ 63576 w 203147"/>
                <a:gd name="connsiteY1" fmla="*/ 204697 h 211684"/>
                <a:gd name="connsiteX2" fmla="*/ 30250 w 203147"/>
                <a:gd name="connsiteY2" fmla="*/ 184158 h 211684"/>
                <a:gd name="connsiteX3" fmla="*/ 7957 w 203147"/>
                <a:gd name="connsiteY3" fmla="*/ 151977 h 211684"/>
                <a:gd name="connsiteX4" fmla="*/ 0 w 203147"/>
                <a:gd name="connsiteY4" fmla="*/ 108548 h 211684"/>
                <a:gd name="connsiteX5" fmla="*/ 0 w 203147"/>
                <a:gd name="connsiteY5" fmla="*/ 105457 h 211684"/>
                <a:gd name="connsiteX6" fmla="*/ 7957 w 203147"/>
                <a:gd name="connsiteY6" fmla="*/ 62028 h 211684"/>
                <a:gd name="connsiteX7" fmla="*/ 30250 w 203147"/>
                <a:gd name="connsiteY7" fmla="*/ 28695 h 211684"/>
                <a:gd name="connsiteX8" fmla="*/ 63196 w 203147"/>
                <a:gd name="connsiteY8" fmla="*/ 7558 h 211684"/>
                <a:gd name="connsiteX9" fmla="*/ 104289 w 203147"/>
                <a:gd name="connsiteY9" fmla="*/ 0 h 211684"/>
                <a:gd name="connsiteX10" fmla="*/ 141907 w 203147"/>
                <a:gd name="connsiteY10" fmla="*/ 6010 h 211684"/>
                <a:gd name="connsiteX11" fmla="*/ 173296 w 203147"/>
                <a:gd name="connsiteY11" fmla="*/ 24420 h 211684"/>
                <a:gd name="connsiteX12" fmla="*/ 195020 w 203147"/>
                <a:gd name="connsiteY12" fmla="*/ 56411 h 211684"/>
                <a:gd name="connsiteX13" fmla="*/ 203147 w 203147"/>
                <a:gd name="connsiteY13" fmla="*/ 103121 h 211684"/>
                <a:gd name="connsiteX14" fmla="*/ 203147 w 203147"/>
                <a:gd name="connsiteY14" fmla="*/ 118628 h 211684"/>
                <a:gd name="connsiteX15" fmla="*/ 57006 w 203147"/>
                <a:gd name="connsiteY15" fmla="*/ 118628 h 211684"/>
                <a:gd name="connsiteX16" fmla="*/ 71153 w 203147"/>
                <a:gd name="connsiteY16" fmla="*/ 157987 h 211684"/>
                <a:gd name="connsiteX17" fmla="*/ 107384 w 203147"/>
                <a:gd name="connsiteY17" fmla="*/ 171743 h 211684"/>
                <a:gd name="connsiteX18" fmla="*/ 137065 w 203147"/>
                <a:gd name="connsiteY18" fmla="*/ 163997 h 211684"/>
                <a:gd name="connsiteX19" fmla="*/ 149654 w 203147"/>
                <a:gd name="connsiteY19" fmla="*/ 143443 h 211684"/>
                <a:gd name="connsiteX20" fmla="*/ 202767 w 203147"/>
                <a:gd name="connsiteY20" fmla="*/ 143443 h 211684"/>
                <a:gd name="connsiteX21" fmla="*/ 172707 w 203147"/>
                <a:gd name="connsiteY21" fmla="*/ 194032 h 211684"/>
                <a:gd name="connsiteX22" fmla="*/ 105846 w 203147"/>
                <a:gd name="connsiteY22" fmla="*/ 211685 h 211684"/>
                <a:gd name="connsiteX23" fmla="*/ 148477 w 203147"/>
                <a:gd name="connsiteY23" fmla="*/ 84128 h 211684"/>
                <a:gd name="connsiteX24" fmla="*/ 135678 w 203147"/>
                <a:gd name="connsiteY24" fmla="*/ 49818 h 211684"/>
                <a:gd name="connsiteX25" fmla="*/ 104289 w 203147"/>
                <a:gd name="connsiteY25" fmla="*/ 38776 h 211684"/>
                <a:gd name="connsiteX26" fmla="*/ 73071 w 203147"/>
                <a:gd name="connsiteY26" fmla="*/ 50591 h 211684"/>
                <a:gd name="connsiteX27" fmla="*/ 57765 w 203147"/>
                <a:gd name="connsiteY27" fmla="*/ 84128 h 211684"/>
                <a:gd name="connsiteX28" fmla="*/ 148477 w 203147"/>
                <a:gd name="connsiteY28" fmla="*/ 84128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7" h="211684">
                  <a:moveTo>
                    <a:pt x="105846" y="211685"/>
                  </a:moveTo>
                  <a:cubicBezTo>
                    <a:pt x="90579" y="211685"/>
                    <a:pt x="76489" y="209349"/>
                    <a:pt x="63576" y="204697"/>
                  </a:cubicBezTo>
                  <a:cubicBezTo>
                    <a:pt x="50663" y="200042"/>
                    <a:pt x="39555" y="193197"/>
                    <a:pt x="30250" y="184158"/>
                  </a:cubicBezTo>
                  <a:cubicBezTo>
                    <a:pt x="20660" y="175371"/>
                    <a:pt x="13235" y="164644"/>
                    <a:pt x="7957" y="151977"/>
                  </a:cubicBezTo>
                  <a:cubicBezTo>
                    <a:pt x="2659" y="139309"/>
                    <a:pt x="0" y="124843"/>
                    <a:pt x="0" y="108548"/>
                  </a:cubicBezTo>
                  <a:lnTo>
                    <a:pt x="0" y="105457"/>
                  </a:lnTo>
                  <a:cubicBezTo>
                    <a:pt x="0" y="89428"/>
                    <a:pt x="2659" y="74964"/>
                    <a:pt x="7957" y="62028"/>
                  </a:cubicBezTo>
                  <a:cubicBezTo>
                    <a:pt x="13235" y="49108"/>
                    <a:pt x="20660" y="38003"/>
                    <a:pt x="30250" y="28695"/>
                  </a:cubicBezTo>
                  <a:cubicBezTo>
                    <a:pt x="39555" y="19641"/>
                    <a:pt x="50530" y="12605"/>
                    <a:pt x="63196" y="7558"/>
                  </a:cubicBezTo>
                  <a:cubicBezTo>
                    <a:pt x="75843" y="2524"/>
                    <a:pt x="89553" y="0"/>
                    <a:pt x="104289" y="0"/>
                  </a:cubicBezTo>
                  <a:cubicBezTo>
                    <a:pt x="117468" y="0"/>
                    <a:pt x="130001" y="2003"/>
                    <a:pt x="141907" y="6010"/>
                  </a:cubicBezTo>
                  <a:cubicBezTo>
                    <a:pt x="153775" y="10017"/>
                    <a:pt x="164257" y="16154"/>
                    <a:pt x="173296" y="24420"/>
                  </a:cubicBezTo>
                  <a:cubicBezTo>
                    <a:pt x="182354" y="32701"/>
                    <a:pt x="189589" y="43366"/>
                    <a:pt x="195020" y="56411"/>
                  </a:cubicBezTo>
                  <a:cubicBezTo>
                    <a:pt x="200432" y="69457"/>
                    <a:pt x="203147" y="85043"/>
                    <a:pt x="203147" y="103121"/>
                  </a:cubicBezTo>
                  <a:lnTo>
                    <a:pt x="203147" y="118628"/>
                  </a:lnTo>
                  <a:lnTo>
                    <a:pt x="57006" y="118628"/>
                  </a:lnTo>
                  <a:cubicBezTo>
                    <a:pt x="57765" y="135697"/>
                    <a:pt x="62475" y="148806"/>
                    <a:pt x="71153" y="157987"/>
                  </a:cubicBezTo>
                  <a:cubicBezTo>
                    <a:pt x="79793" y="167168"/>
                    <a:pt x="91870" y="171743"/>
                    <a:pt x="107384" y="171743"/>
                  </a:cubicBezTo>
                  <a:cubicBezTo>
                    <a:pt x="120563" y="171743"/>
                    <a:pt x="130456" y="169172"/>
                    <a:pt x="137065" y="163997"/>
                  </a:cubicBezTo>
                  <a:cubicBezTo>
                    <a:pt x="143635" y="158822"/>
                    <a:pt x="147831" y="151977"/>
                    <a:pt x="149654" y="143443"/>
                  </a:cubicBezTo>
                  <a:lnTo>
                    <a:pt x="202767" y="143443"/>
                  </a:lnTo>
                  <a:cubicBezTo>
                    <a:pt x="199406" y="165417"/>
                    <a:pt x="189380" y="182280"/>
                    <a:pt x="172707" y="194032"/>
                  </a:cubicBezTo>
                  <a:cubicBezTo>
                    <a:pt x="156054" y="205800"/>
                    <a:pt x="133760" y="211685"/>
                    <a:pt x="105846" y="211685"/>
                  </a:cubicBezTo>
                  <a:close/>
                  <a:moveTo>
                    <a:pt x="148477" y="84128"/>
                  </a:moveTo>
                  <a:cubicBezTo>
                    <a:pt x="147452" y="68621"/>
                    <a:pt x="143179" y="57184"/>
                    <a:pt x="135678" y="49818"/>
                  </a:cubicBezTo>
                  <a:cubicBezTo>
                    <a:pt x="128196" y="42450"/>
                    <a:pt x="117733" y="38776"/>
                    <a:pt x="104289" y="38776"/>
                  </a:cubicBezTo>
                  <a:cubicBezTo>
                    <a:pt x="91623" y="38776"/>
                    <a:pt x="81236" y="42718"/>
                    <a:pt x="73071" y="50591"/>
                  </a:cubicBezTo>
                  <a:cubicBezTo>
                    <a:pt x="64943" y="58477"/>
                    <a:pt x="59835" y="69662"/>
                    <a:pt x="57765" y="84128"/>
                  </a:cubicBezTo>
                  <a:lnTo>
                    <a:pt x="148477" y="84128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3BD29A-29F7-C773-BB13-BBAE998A5BBF}"/>
                </a:ext>
              </a:extLst>
            </p:cNvPr>
            <p:cNvSpPr/>
            <p:nvPr/>
          </p:nvSpPr>
          <p:spPr>
            <a:xfrm>
              <a:off x="8561657" y="1014616"/>
              <a:ext cx="177940" cy="277197"/>
            </a:xfrm>
            <a:custGeom>
              <a:avLst/>
              <a:gdLst>
                <a:gd name="connsiteX0" fmla="*/ 0 w 177940"/>
                <a:gd name="connsiteY0" fmla="*/ 0 h 277197"/>
                <a:gd name="connsiteX1" fmla="*/ 177941 w 177940"/>
                <a:gd name="connsiteY1" fmla="*/ 0 h 277197"/>
                <a:gd name="connsiteX2" fmla="*/ 177941 w 177940"/>
                <a:gd name="connsiteY2" fmla="*/ 48856 h 277197"/>
                <a:gd name="connsiteX3" fmla="*/ 62799 w 177940"/>
                <a:gd name="connsiteY3" fmla="*/ 48856 h 277197"/>
                <a:gd name="connsiteX4" fmla="*/ 62799 w 177940"/>
                <a:gd name="connsiteY4" fmla="*/ 122507 h 277197"/>
                <a:gd name="connsiteX5" fmla="*/ 153908 w 177940"/>
                <a:gd name="connsiteY5" fmla="*/ 122507 h 277197"/>
                <a:gd name="connsiteX6" fmla="*/ 153908 w 177940"/>
                <a:gd name="connsiteY6" fmla="*/ 169817 h 277197"/>
                <a:gd name="connsiteX7" fmla="*/ 62799 w 177940"/>
                <a:gd name="connsiteY7" fmla="*/ 169817 h 277197"/>
                <a:gd name="connsiteX8" fmla="*/ 62799 w 177940"/>
                <a:gd name="connsiteY8" fmla="*/ 277198 h 277197"/>
                <a:gd name="connsiteX9" fmla="*/ 0 w 177940"/>
                <a:gd name="connsiteY9" fmla="*/ 277198 h 277197"/>
                <a:gd name="connsiteX10" fmla="*/ 0 w 177940"/>
                <a:gd name="connsiteY10" fmla="*/ 0 h 2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940" h="277197">
                  <a:moveTo>
                    <a:pt x="0" y="0"/>
                  </a:moveTo>
                  <a:lnTo>
                    <a:pt x="177941" y="0"/>
                  </a:lnTo>
                  <a:lnTo>
                    <a:pt x="177941" y="48856"/>
                  </a:lnTo>
                  <a:lnTo>
                    <a:pt x="62799" y="48856"/>
                  </a:lnTo>
                  <a:lnTo>
                    <a:pt x="62799" y="122507"/>
                  </a:lnTo>
                  <a:lnTo>
                    <a:pt x="153908" y="122507"/>
                  </a:lnTo>
                  <a:lnTo>
                    <a:pt x="153908" y="169817"/>
                  </a:lnTo>
                  <a:lnTo>
                    <a:pt x="62799" y="169817"/>
                  </a:lnTo>
                  <a:lnTo>
                    <a:pt x="62799" y="277198"/>
                  </a:lnTo>
                  <a:lnTo>
                    <a:pt x="0" y="277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BFFE840-6B06-3885-CC97-0C1EFB4F1681}"/>
                </a:ext>
              </a:extLst>
            </p:cNvPr>
            <p:cNvSpPr/>
            <p:nvPr/>
          </p:nvSpPr>
          <p:spPr>
            <a:xfrm>
              <a:off x="8755112" y="1084403"/>
              <a:ext cx="203143" cy="211684"/>
            </a:xfrm>
            <a:custGeom>
              <a:avLst/>
              <a:gdLst>
                <a:gd name="connsiteX0" fmla="*/ 105835 w 203143"/>
                <a:gd name="connsiteY0" fmla="*/ 211685 h 211684"/>
                <a:gd name="connsiteX1" fmla="*/ 63582 w 203143"/>
                <a:gd name="connsiteY1" fmla="*/ 204697 h 211684"/>
                <a:gd name="connsiteX2" fmla="*/ 30242 w 203143"/>
                <a:gd name="connsiteY2" fmla="*/ 184158 h 211684"/>
                <a:gd name="connsiteX3" fmla="*/ 7943 w 203143"/>
                <a:gd name="connsiteY3" fmla="*/ 151977 h 211684"/>
                <a:gd name="connsiteX4" fmla="*/ 0 w 203143"/>
                <a:gd name="connsiteY4" fmla="*/ 108548 h 211684"/>
                <a:gd name="connsiteX5" fmla="*/ 0 w 203143"/>
                <a:gd name="connsiteY5" fmla="*/ 105457 h 211684"/>
                <a:gd name="connsiteX6" fmla="*/ 7943 w 203143"/>
                <a:gd name="connsiteY6" fmla="*/ 62028 h 211684"/>
                <a:gd name="connsiteX7" fmla="*/ 30242 w 203143"/>
                <a:gd name="connsiteY7" fmla="*/ 28695 h 211684"/>
                <a:gd name="connsiteX8" fmla="*/ 63196 w 203143"/>
                <a:gd name="connsiteY8" fmla="*/ 7558 h 211684"/>
                <a:gd name="connsiteX9" fmla="*/ 104289 w 203143"/>
                <a:gd name="connsiteY9" fmla="*/ 0 h 211684"/>
                <a:gd name="connsiteX10" fmla="*/ 141888 w 203143"/>
                <a:gd name="connsiteY10" fmla="*/ 6010 h 211684"/>
                <a:gd name="connsiteX11" fmla="*/ 173296 w 203143"/>
                <a:gd name="connsiteY11" fmla="*/ 24420 h 211684"/>
                <a:gd name="connsiteX12" fmla="*/ 195003 w 203143"/>
                <a:gd name="connsiteY12" fmla="*/ 56411 h 211684"/>
                <a:gd name="connsiteX13" fmla="*/ 203143 w 203143"/>
                <a:gd name="connsiteY13" fmla="*/ 103121 h 211684"/>
                <a:gd name="connsiteX14" fmla="*/ 203143 w 203143"/>
                <a:gd name="connsiteY14" fmla="*/ 118628 h 211684"/>
                <a:gd name="connsiteX15" fmla="*/ 56989 w 203143"/>
                <a:gd name="connsiteY15" fmla="*/ 118628 h 211684"/>
                <a:gd name="connsiteX16" fmla="*/ 71138 w 203143"/>
                <a:gd name="connsiteY16" fmla="*/ 157987 h 211684"/>
                <a:gd name="connsiteX17" fmla="*/ 107388 w 203143"/>
                <a:gd name="connsiteY17" fmla="*/ 171743 h 211684"/>
                <a:gd name="connsiteX18" fmla="*/ 137045 w 203143"/>
                <a:gd name="connsiteY18" fmla="*/ 163997 h 211684"/>
                <a:gd name="connsiteX19" fmla="*/ 149641 w 203143"/>
                <a:gd name="connsiteY19" fmla="*/ 143443 h 211684"/>
                <a:gd name="connsiteX20" fmla="*/ 202756 w 203143"/>
                <a:gd name="connsiteY20" fmla="*/ 143443 h 211684"/>
                <a:gd name="connsiteX21" fmla="*/ 172713 w 203143"/>
                <a:gd name="connsiteY21" fmla="*/ 194032 h 211684"/>
                <a:gd name="connsiteX22" fmla="*/ 105835 w 203143"/>
                <a:gd name="connsiteY22" fmla="*/ 211685 h 211684"/>
                <a:gd name="connsiteX23" fmla="*/ 148483 w 203143"/>
                <a:gd name="connsiteY23" fmla="*/ 84128 h 211684"/>
                <a:gd name="connsiteX24" fmla="*/ 135690 w 203143"/>
                <a:gd name="connsiteY24" fmla="*/ 49818 h 211684"/>
                <a:gd name="connsiteX25" fmla="*/ 104289 w 203143"/>
                <a:gd name="connsiteY25" fmla="*/ 38776 h 211684"/>
                <a:gd name="connsiteX26" fmla="*/ 73078 w 203143"/>
                <a:gd name="connsiteY26" fmla="*/ 50591 h 211684"/>
                <a:gd name="connsiteX27" fmla="*/ 57762 w 203143"/>
                <a:gd name="connsiteY27" fmla="*/ 84128 h 211684"/>
                <a:gd name="connsiteX28" fmla="*/ 148483 w 203143"/>
                <a:gd name="connsiteY28" fmla="*/ 84128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3" h="211684">
                  <a:moveTo>
                    <a:pt x="105835" y="211685"/>
                  </a:moveTo>
                  <a:cubicBezTo>
                    <a:pt x="90581" y="211685"/>
                    <a:pt x="76502" y="209349"/>
                    <a:pt x="63582" y="204697"/>
                  </a:cubicBezTo>
                  <a:cubicBezTo>
                    <a:pt x="50654" y="200042"/>
                    <a:pt x="39541" y="193197"/>
                    <a:pt x="30242" y="184158"/>
                  </a:cubicBezTo>
                  <a:cubicBezTo>
                    <a:pt x="20674" y="175371"/>
                    <a:pt x="13243" y="164644"/>
                    <a:pt x="7943" y="151977"/>
                  </a:cubicBezTo>
                  <a:cubicBezTo>
                    <a:pt x="2643" y="139309"/>
                    <a:pt x="0" y="124843"/>
                    <a:pt x="0" y="108548"/>
                  </a:cubicBezTo>
                  <a:lnTo>
                    <a:pt x="0" y="105457"/>
                  </a:lnTo>
                  <a:cubicBezTo>
                    <a:pt x="0" y="89428"/>
                    <a:pt x="2643" y="74964"/>
                    <a:pt x="7943" y="62028"/>
                  </a:cubicBezTo>
                  <a:cubicBezTo>
                    <a:pt x="13243" y="49108"/>
                    <a:pt x="20674" y="38003"/>
                    <a:pt x="30242" y="28695"/>
                  </a:cubicBezTo>
                  <a:cubicBezTo>
                    <a:pt x="39541" y="19641"/>
                    <a:pt x="50529" y="12605"/>
                    <a:pt x="63196" y="7558"/>
                  </a:cubicBezTo>
                  <a:cubicBezTo>
                    <a:pt x="75854" y="2526"/>
                    <a:pt x="89555" y="0"/>
                    <a:pt x="104289" y="0"/>
                  </a:cubicBezTo>
                  <a:cubicBezTo>
                    <a:pt x="117469" y="0"/>
                    <a:pt x="130002" y="2003"/>
                    <a:pt x="141888" y="6010"/>
                  </a:cubicBezTo>
                  <a:cubicBezTo>
                    <a:pt x="153775" y="10019"/>
                    <a:pt x="164242" y="16154"/>
                    <a:pt x="173296" y="24420"/>
                  </a:cubicBezTo>
                  <a:cubicBezTo>
                    <a:pt x="182335" y="32701"/>
                    <a:pt x="189575" y="43366"/>
                    <a:pt x="195003" y="56411"/>
                  </a:cubicBezTo>
                  <a:cubicBezTo>
                    <a:pt x="200430" y="69457"/>
                    <a:pt x="203143" y="85043"/>
                    <a:pt x="203143" y="103121"/>
                  </a:cubicBezTo>
                  <a:lnTo>
                    <a:pt x="203143" y="118628"/>
                  </a:lnTo>
                  <a:lnTo>
                    <a:pt x="56989" y="118628"/>
                  </a:lnTo>
                  <a:cubicBezTo>
                    <a:pt x="57762" y="135697"/>
                    <a:pt x="62477" y="148806"/>
                    <a:pt x="71138" y="157987"/>
                  </a:cubicBezTo>
                  <a:cubicBezTo>
                    <a:pt x="79799" y="167168"/>
                    <a:pt x="91881" y="171743"/>
                    <a:pt x="107388" y="171743"/>
                  </a:cubicBezTo>
                  <a:cubicBezTo>
                    <a:pt x="120568" y="171743"/>
                    <a:pt x="130452" y="169171"/>
                    <a:pt x="137045" y="163997"/>
                  </a:cubicBezTo>
                  <a:cubicBezTo>
                    <a:pt x="143639" y="158822"/>
                    <a:pt x="147835" y="151977"/>
                    <a:pt x="149641" y="143443"/>
                  </a:cubicBezTo>
                  <a:lnTo>
                    <a:pt x="202756" y="143443"/>
                  </a:lnTo>
                  <a:cubicBezTo>
                    <a:pt x="199397" y="165417"/>
                    <a:pt x="189387" y="182280"/>
                    <a:pt x="172713" y="194032"/>
                  </a:cubicBezTo>
                  <a:cubicBezTo>
                    <a:pt x="156039" y="205800"/>
                    <a:pt x="133749" y="211685"/>
                    <a:pt x="105835" y="211685"/>
                  </a:cubicBezTo>
                  <a:close/>
                  <a:moveTo>
                    <a:pt x="148483" y="84128"/>
                  </a:moveTo>
                  <a:cubicBezTo>
                    <a:pt x="147450" y="68621"/>
                    <a:pt x="143183" y="57184"/>
                    <a:pt x="135690" y="49818"/>
                  </a:cubicBezTo>
                  <a:cubicBezTo>
                    <a:pt x="128189" y="42451"/>
                    <a:pt x="117722" y="38776"/>
                    <a:pt x="104289" y="38776"/>
                  </a:cubicBezTo>
                  <a:cubicBezTo>
                    <a:pt x="91621" y="38776"/>
                    <a:pt x="81219" y="42718"/>
                    <a:pt x="73078" y="50591"/>
                  </a:cubicBezTo>
                  <a:cubicBezTo>
                    <a:pt x="64939" y="58479"/>
                    <a:pt x="59828" y="69662"/>
                    <a:pt x="57762" y="84128"/>
                  </a:cubicBezTo>
                  <a:lnTo>
                    <a:pt x="148483" y="84128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6A94CB1-F22E-EBFA-6DA7-EFFF373F8F66}"/>
                </a:ext>
              </a:extLst>
            </p:cNvPr>
            <p:cNvSpPr/>
            <p:nvPr/>
          </p:nvSpPr>
          <p:spPr>
            <a:xfrm>
              <a:off x="8983841" y="997169"/>
              <a:ext cx="208963" cy="298919"/>
            </a:xfrm>
            <a:custGeom>
              <a:avLst/>
              <a:gdLst>
                <a:gd name="connsiteX0" fmla="*/ 88000 w 208963"/>
                <a:gd name="connsiteY0" fmla="*/ 298919 h 298919"/>
                <a:gd name="connsiteX1" fmla="*/ 53500 w 208963"/>
                <a:gd name="connsiteY1" fmla="*/ 292326 h 298919"/>
                <a:gd name="connsiteX2" fmla="*/ 25588 w 208963"/>
                <a:gd name="connsiteY2" fmla="*/ 272543 h 298919"/>
                <a:gd name="connsiteX3" fmla="*/ 6783 w 208963"/>
                <a:gd name="connsiteY3" fmla="*/ 240567 h 298919"/>
                <a:gd name="connsiteX4" fmla="*/ 0 w 208963"/>
                <a:gd name="connsiteY4" fmla="*/ 196176 h 298919"/>
                <a:gd name="connsiteX5" fmla="*/ 0 w 208963"/>
                <a:gd name="connsiteY5" fmla="*/ 193069 h 298919"/>
                <a:gd name="connsiteX6" fmla="*/ 6783 w 208963"/>
                <a:gd name="connsiteY6" fmla="*/ 148490 h 298919"/>
                <a:gd name="connsiteX7" fmla="*/ 25588 w 208963"/>
                <a:gd name="connsiteY7" fmla="*/ 115157 h 298919"/>
                <a:gd name="connsiteX8" fmla="*/ 53888 w 208963"/>
                <a:gd name="connsiteY8" fmla="*/ 94413 h 298919"/>
                <a:gd name="connsiteX9" fmla="*/ 89168 w 208963"/>
                <a:gd name="connsiteY9" fmla="*/ 87235 h 298919"/>
                <a:gd name="connsiteX10" fmla="*/ 129102 w 208963"/>
                <a:gd name="connsiteY10" fmla="*/ 96921 h 298919"/>
                <a:gd name="connsiteX11" fmla="*/ 153135 w 208963"/>
                <a:gd name="connsiteY11" fmla="*/ 122129 h 298919"/>
                <a:gd name="connsiteX12" fmla="*/ 153135 w 208963"/>
                <a:gd name="connsiteY12" fmla="*/ 0 h 298919"/>
                <a:gd name="connsiteX13" fmla="*/ 208964 w 208963"/>
                <a:gd name="connsiteY13" fmla="*/ 0 h 298919"/>
                <a:gd name="connsiteX14" fmla="*/ 208964 w 208963"/>
                <a:gd name="connsiteY14" fmla="*/ 294645 h 298919"/>
                <a:gd name="connsiteX15" fmla="*/ 153135 w 208963"/>
                <a:gd name="connsiteY15" fmla="*/ 294645 h 298919"/>
                <a:gd name="connsiteX16" fmla="*/ 153135 w 208963"/>
                <a:gd name="connsiteY16" fmla="*/ 260918 h 298919"/>
                <a:gd name="connsiteX17" fmla="*/ 127934 w 208963"/>
                <a:gd name="connsiteY17" fmla="*/ 287672 h 298919"/>
                <a:gd name="connsiteX18" fmla="*/ 88000 w 208963"/>
                <a:gd name="connsiteY18" fmla="*/ 298919 h 298919"/>
                <a:gd name="connsiteX19" fmla="*/ 104674 w 208963"/>
                <a:gd name="connsiteY19" fmla="*/ 255096 h 298919"/>
                <a:gd name="connsiteX20" fmla="*/ 140729 w 208963"/>
                <a:gd name="connsiteY20" fmla="*/ 240142 h 298919"/>
                <a:gd name="connsiteX21" fmla="*/ 154690 w 208963"/>
                <a:gd name="connsiteY21" fmla="*/ 194047 h 298919"/>
                <a:gd name="connsiteX22" fmla="*/ 154690 w 208963"/>
                <a:gd name="connsiteY22" fmla="*/ 190941 h 298919"/>
                <a:gd name="connsiteX23" fmla="*/ 142085 w 208963"/>
                <a:gd name="connsiteY23" fmla="*/ 145239 h 298919"/>
                <a:gd name="connsiteX24" fmla="*/ 106230 w 208963"/>
                <a:gd name="connsiteY24" fmla="*/ 129875 h 298919"/>
                <a:gd name="connsiteX25" fmla="*/ 69977 w 208963"/>
                <a:gd name="connsiteY25" fmla="*/ 145634 h 298919"/>
                <a:gd name="connsiteX26" fmla="*/ 57374 w 208963"/>
                <a:gd name="connsiteY26" fmla="*/ 191714 h 298919"/>
                <a:gd name="connsiteX27" fmla="*/ 57374 w 208963"/>
                <a:gd name="connsiteY27" fmla="*/ 194820 h 298919"/>
                <a:gd name="connsiteX28" fmla="*/ 70562 w 208963"/>
                <a:gd name="connsiteY28" fmla="*/ 240142 h 298919"/>
                <a:gd name="connsiteX29" fmla="*/ 104674 w 208963"/>
                <a:gd name="connsiteY29" fmla="*/ 255096 h 29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8963" h="298919">
                  <a:moveTo>
                    <a:pt x="88000" y="298919"/>
                  </a:moveTo>
                  <a:cubicBezTo>
                    <a:pt x="75602" y="298919"/>
                    <a:pt x="64094" y="296711"/>
                    <a:pt x="53500" y="292326"/>
                  </a:cubicBezTo>
                  <a:cubicBezTo>
                    <a:pt x="42901" y="287925"/>
                    <a:pt x="33594" y="281347"/>
                    <a:pt x="25588" y="272543"/>
                  </a:cubicBezTo>
                  <a:cubicBezTo>
                    <a:pt x="17573" y="264025"/>
                    <a:pt x="11302" y="253360"/>
                    <a:pt x="6783" y="240567"/>
                  </a:cubicBezTo>
                  <a:cubicBezTo>
                    <a:pt x="2256" y="227774"/>
                    <a:pt x="0" y="212978"/>
                    <a:pt x="0" y="196176"/>
                  </a:cubicBezTo>
                  <a:lnTo>
                    <a:pt x="0" y="193069"/>
                  </a:lnTo>
                  <a:cubicBezTo>
                    <a:pt x="0" y="176537"/>
                    <a:pt x="2256" y="161676"/>
                    <a:pt x="6783" y="148490"/>
                  </a:cubicBezTo>
                  <a:cubicBezTo>
                    <a:pt x="11302" y="135317"/>
                    <a:pt x="17573" y="124195"/>
                    <a:pt x="25588" y="115157"/>
                  </a:cubicBezTo>
                  <a:cubicBezTo>
                    <a:pt x="33594" y="106102"/>
                    <a:pt x="43035" y="99192"/>
                    <a:pt x="53888" y="94413"/>
                  </a:cubicBezTo>
                  <a:cubicBezTo>
                    <a:pt x="64740" y="89633"/>
                    <a:pt x="76500" y="87235"/>
                    <a:pt x="89168" y="87235"/>
                  </a:cubicBezTo>
                  <a:cubicBezTo>
                    <a:pt x="105447" y="87235"/>
                    <a:pt x="118763" y="90469"/>
                    <a:pt x="129102" y="96921"/>
                  </a:cubicBezTo>
                  <a:cubicBezTo>
                    <a:pt x="139434" y="103389"/>
                    <a:pt x="147448" y="111797"/>
                    <a:pt x="153135" y="122129"/>
                  </a:cubicBezTo>
                  <a:lnTo>
                    <a:pt x="153135" y="0"/>
                  </a:lnTo>
                  <a:lnTo>
                    <a:pt x="208964" y="0"/>
                  </a:lnTo>
                  <a:lnTo>
                    <a:pt x="208964" y="294645"/>
                  </a:lnTo>
                  <a:lnTo>
                    <a:pt x="153135" y="294645"/>
                  </a:lnTo>
                  <a:lnTo>
                    <a:pt x="153135" y="260918"/>
                  </a:lnTo>
                  <a:cubicBezTo>
                    <a:pt x="147960" y="271265"/>
                    <a:pt x="139569" y="280179"/>
                    <a:pt x="127934" y="287672"/>
                  </a:cubicBezTo>
                  <a:cubicBezTo>
                    <a:pt x="116309" y="295165"/>
                    <a:pt x="102986" y="298919"/>
                    <a:pt x="88000" y="298919"/>
                  </a:cubicBezTo>
                  <a:close/>
                  <a:moveTo>
                    <a:pt x="104674" y="255096"/>
                  </a:moveTo>
                  <a:cubicBezTo>
                    <a:pt x="119408" y="255096"/>
                    <a:pt x="131421" y="250111"/>
                    <a:pt x="140729" y="240142"/>
                  </a:cubicBezTo>
                  <a:cubicBezTo>
                    <a:pt x="150036" y="230155"/>
                    <a:pt x="154690" y="214791"/>
                    <a:pt x="154690" y="194047"/>
                  </a:cubicBezTo>
                  <a:lnTo>
                    <a:pt x="154690" y="190941"/>
                  </a:lnTo>
                  <a:cubicBezTo>
                    <a:pt x="154690" y="170717"/>
                    <a:pt x="150486" y="155493"/>
                    <a:pt x="142085" y="145239"/>
                  </a:cubicBezTo>
                  <a:cubicBezTo>
                    <a:pt x="133686" y="135002"/>
                    <a:pt x="121736" y="129875"/>
                    <a:pt x="106230" y="129875"/>
                  </a:cubicBezTo>
                  <a:cubicBezTo>
                    <a:pt x="90453" y="129875"/>
                    <a:pt x="78371" y="135128"/>
                    <a:pt x="69977" y="145634"/>
                  </a:cubicBezTo>
                  <a:cubicBezTo>
                    <a:pt x="61578" y="156141"/>
                    <a:pt x="57374" y="171505"/>
                    <a:pt x="57374" y="191714"/>
                  </a:cubicBezTo>
                  <a:lnTo>
                    <a:pt x="57374" y="194820"/>
                  </a:lnTo>
                  <a:cubicBezTo>
                    <a:pt x="57374" y="215044"/>
                    <a:pt x="61766" y="230155"/>
                    <a:pt x="70562" y="240142"/>
                  </a:cubicBezTo>
                  <a:cubicBezTo>
                    <a:pt x="79341" y="250111"/>
                    <a:pt x="90714" y="255096"/>
                    <a:pt x="104674" y="255096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CFD4C9-2492-1752-836E-3F5A94BF3BA7}"/>
                </a:ext>
              </a:extLst>
            </p:cNvPr>
            <p:cNvSpPr/>
            <p:nvPr/>
          </p:nvSpPr>
          <p:spPr>
            <a:xfrm>
              <a:off x="9231184" y="1084403"/>
              <a:ext cx="203143" cy="211684"/>
            </a:xfrm>
            <a:custGeom>
              <a:avLst/>
              <a:gdLst>
                <a:gd name="connsiteX0" fmla="*/ 105835 w 203143"/>
                <a:gd name="connsiteY0" fmla="*/ 211685 h 211684"/>
                <a:gd name="connsiteX1" fmla="*/ 63582 w 203143"/>
                <a:gd name="connsiteY1" fmla="*/ 204697 h 211684"/>
                <a:gd name="connsiteX2" fmla="*/ 30242 w 203143"/>
                <a:gd name="connsiteY2" fmla="*/ 184158 h 211684"/>
                <a:gd name="connsiteX3" fmla="*/ 7943 w 203143"/>
                <a:gd name="connsiteY3" fmla="*/ 151977 h 211684"/>
                <a:gd name="connsiteX4" fmla="*/ 0 w 203143"/>
                <a:gd name="connsiteY4" fmla="*/ 108548 h 211684"/>
                <a:gd name="connsiteX5" fmla="*/ 0 w 203143"/>
                <a:gd name="connsiteY5" fmla="*/ 105457 h 211684"/>
                <a:gd name="connsiteX6" fmla="*/ 7943 w 203143"/>
                <a:gd name="connsiteY6" fmla="*/ 62028 h 211684"/>
                <a:gd name="connsiteX7" fmla="*/ 30242 w 203143"/>
                <a:gd name="connsiteY7" fmla="*/ 28695 h 211684"/>
                <a:gd name="connsiteX8" fmla="*/ 63194 w 203143"/>
                <a:gd name="connsiteY8" fmla="*/ 7558 h 211684"/>
                <a:gd name="connsiteX9" fmla="*/ 104289 w 203143"/>
                <a:gd name="connsiteY9" fmla="*/ 0 h 211684"/>
                <a:gd name="connsiteX10" fmla="*/ 141888 w 203143"/>
                <a:gd name="connsiteY10" fmla="*/ 6010 h 211684"/>
                <a:gd name="connsiteX11" fmla="*/ 173296 w 203143"/>
                <a:gd name="connsiteY11" fmla="*/ 24420 h 211684"/>
                <a:gd name="connsiteX12" fmla="*/ 195003 w 203143"/>
                <a:gd name="connsiteY12" fmla="*/ 56411 h 211684"/>
                <a:gd name="connsiteX13" fmla="*/ 203143 w 203143"/>
                <a:gd name="connsiteY13" fmla="*/ 103121 h 211684"/>
                <a:gd name="connsiteX14" fmla="*/ 203143 w 203143"/>
                <a:gd name="connsiteY14" fmla="*/ 118628 h 211684"/>
                <a:gd name="connsiteX15" fmla="*/ 56987 w 203143"/>
                <a:gd name="connsiteY15" fmla="*/ 118628 h 211684"/>
                <a:gd name="connsiteX16" fmla="*/ 71138 w 203143"/>
                <a:gd name="connsiteY16" fmla="*/ 157987 h 211684"/>
                <a:gd name="connsiteX17" fmla="*/ 107388 w 203143"/>
                <a:gd name="connsiteY17" fmla="*/ 171743 h 211684"/>
                <a:gd name="connsiteX18" fmla="*/ 137045 w 203143"/>
                <a:gd name="connsiteY18" fmla="*/ 163997 h 211684"/>
                <a:gd name="connsiteX19" fmla="*/ 149641 w 203143"/>
                <a:gd name="connsiteY19" fmla="*/ 143443 h 211684"/>
                <a:gd name="connsiteX20" fmla="*/ 202763 w 203143"/>
                <a:gd name="connsiteY20" fmla="*/ 143443 h 211684"/>
                <a:gd name="connsiteX21" fmla="*/ 172713 w 203143"/>
                <a:gd name="connsiteY21" fmla="*/ 194032 h 211684"/>
                <a:gd name="connsiteX22" fmla="*/ 105835 w 203143"/>
                <a:gd name="connsiteY22" fmla="*/ 211685 h 211684"/>
                <a:gd name="connsiteX23" fmla="*/ 148483 w 203143"/>
                <a:gd name="connsiteY23" fmla="*/ 84128 h 211684"/>
                <a:gd name="connsiteX24" fmla="*/ 135690 w 203143"/>
                <a:gd name="connsiteY24" fmla="*/ 49818 h 211684"/>
                <a:gd name="connsiteX25" fmla="*/ 104289 w 203143"/>
                <a:gd name="connsiteY25" fmla="*/ 38776 h 211684"/>
                <a:gd name="connsiteX26" fmla="*/ 73078 w 203143"/>
                <a:gd name="connsiteY26" fmla="*/ 50591 h 211684"/>
                <a:gd name="connsiteX27" fmla="*/ 57761 w 203143"/>
                <a:gd name="connsiteY27" fmla="*/ 84128 h 211684"/>
                <a:gd name="connsiteX28" fmla="*/ 148483 w 203143"/>
                <a:gd name="connsiteY28" fmla="*/ 84128 h 21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3" h="211684">
                  <a:moveTo>
                    <a:pt x="105835" y="211685"/>
                  </a:moveTo>
                  <a:cubicBezTo>
                    <a:pt x="90581" y="211685"/>
                    <a:pt x="76502" y="209349"/>
                    <a:pt x="63582" y="204697"/>
                  </a:cubicBezTo>
                  <a:cubicBezTo>
                    <a:pt x="50654" y="200042"/>
                    <a:pt x="39541" y="193197"/>
                    <a:pt x="30242" y="184158"/>
                  </a:cubicBezTo>
                  <a:cubicBezTo>
                    <a:pt x="20674" y="175371"/>
                    <a:pt x="13243" y="164644"/>
                    <a:pt x="7943" y="151977"/>
                  </a:cubicBezTo>
                  <a:cubicBezTo>
                    <a:pt x="2643" y="139309"/>
                    <a:pt x="0" y="124843"/>
                    <a:pt x="0" y="108548"/>
                  </a:cubicBezTo>
                  <a:lnTo>
                    <a:pt x="0" y="105457"/>
                  </a:lnTo>
                  <a:cubicBezTo>
                    <a:pt x="0" y="89428"/>
                    <a:pt x="2643" y="74964"/>
                    <a:pt x="7943" y="62028"/>
                  </a:cubicBezTo>
                  <a:cubicBezTo>
                    <a:pt x="13243" y="49108"/>
                    <a:pt x="20674" y="38003"/>
                    <a:pt x="30242" y="28695"/>
                  </a:cubicBezTo>
                  <a:cubicBezTo>
                    <a:pt x="39541" y="19641"/>
                    <a:pt x="50528" y="12605"/>
                    <a:pt x="63194" y="7558"/>
                  </a:cubicBezTo>
                  <a:cubicBezTo>
                    <a:pt x="75854" y="2526"/>
                    <a:pt x="89555" y="0"/>
                    <a:pt x="104289" y="0"/>
                  </a:cubicBezTo>
                  <a:cubicBezTo>
                    <a:pt x="117469" y="0"/>
                    <a:pt x="130002" y="2003"/>
                    <a:pt x="141888" y="6010"/>
                  </a:cubicBezTo>
                  <a:cubicBezTo>
                    <a:pt x="153775" y="10019"/>
                    <a:pt x="164242" y="16154"/>
                    <a:pt x="173296" y="24420"/>
                  </a:cubicBezTo>
                  <a:cubicBezTo>
                    <a:pt x="182335" y="32701"/>
                    <a:pt x="189575" y="43366"/>
                    <a:pt x="195003" y="56411"/>
                  </a:cubicBezTo>
                  <a:cubicBezTo>
                    <a:pt x="200430" y="69457"/>
                    <a:pt x="203143" y="85043"/>
                    <a:pt x="203143" y="103121"/>
                  </a:cubicBezTo>
                  <a:lnTo>
                    <a:pt x="203143" y="118628"/>
                  </a:lnTo>
                  <a:lnTo>
                    <a:pt x="56987" y="118628"/>
                  </a:lnTo>
                  <a:cubicBezTo>
                    <a:pt x="57761" y="135697"/>
                    <a:pt x="62477" y="148806"/>
                    <a:pt x="71138" y="157987"/>
                  </a:cubicBezTo>
                  <a:cubicBezTo>
                    <a:pt x="79798" y="167168"/>
                    <a:pt x="91881" y="171743"/>
                    <a:pt x="107388" y="171743"/>
                  </a:cubicBezTo>
                  <a:cubicBezTo>
                    <a:pt x="120568" y="171743"/>
                    <a:pt x="130450" y="169171"/>
                    <a:pt x="137045" y="163997"/>
                  </a:cubicBezTo>
                  <a:cubicBezTo>
                    <a:pt x="143638" y="158822"/>
                    <a:pt x="147835" y="151977"/>
                    <a:pt x="149641" y="143443"/>
                  </a:cubicBezTo>
                  <a:lnTo>
                    <a:pt x="202763" y="143443"/>
                  </a:lnTo>
                  <a:cubicBezTo>
                    <a:pt x="199387" y="165417"/>
                    <a:pt x="189386" y="182280"/>
                    <a:pt x="172713" y="194032"/>
                  </a:cubicBezTo>
                  <a:cubicBezTo>
                    <a:pt x="156039" y="205800"/>
                    <a:pt x="133749" y="211685"/>
                    <a:pt x="105835" y="211685"/>
                  </a:cubicBezTo>
                  <a:close/>
                  <a:moveTo>
                    <a:pt x="148483" y="84128"/>
                  </a:moveTo>
                  <a:cubicBezTo>
                    <a:pt x="147450" y="68621"/>
                    <a:pt x="143183" y="57184"/>
                    <a:pt x="135690" y="49818"/>
                  </a:cubicBezTo>
                  <a:cubicBezTo>
                    <a:pt x="128189" y="42451"/>
                    <a:pt x="117722" y="38776"/>
                    <a:pt x="104289" y="38776"/>
                  </a:cubicBezTo>
                  <a:cubicBezTo>
                    <a:pt x="91621" y="38776"/>
                    <a:pt x="81219" y="42718"/>
                    <a:pt x="73078" y="50591"/>
                  </a:cubicBezTo>
                  <a:cubicBezTo>
                    <a:pt x="64937" y="58479"/>
                    <a:pt x="59828" y="69662"/>
                    <a:pt x="57761" y="84128"/>
                  </a:cubicBezTo>
                  <a:lnTo>
                    <a:pt x="148483" y="84128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CFB21C6-6859-95BC-65EA-6B4DDE0D99AC}"/>
                </a:ext>
              </a:extLst>
            </p:cNvPr>
            <p:cNvSpPr/>
            <p:nvPr/>
          </p:nvSpPr>
          <p:spPr>
            <a:xfrm>
              <a:off x="9471933" y="1085951"/>
              <a:ext cx="121736" cy="205862"/>
            </a:xfrm>
            <a:custGeom>
              <a:avLst/>
              <a:gdLst>
                <a:gd name="connsiteX0" fmla="*/ 0 w 121736"/>
                <a:gd name="connsiteY0" fmla="*/ 3107 h 205862"/>
                <a:gd name="connsiteX1" fmla="*/ 56221 w 121736"/>
                <a:gd name="connsiteY1" fmla="*/ 3107 h 205862"/>
                <a:gd name="connsiteX2" fmla="*/ 56221 w 121736"/>
                <a:gd name="connsiteY2" fmla="*/ 41881 h 205862"/>
                <a:gd name="connsiteX3" fmla="*/ 81414 w 121736"/>
                <a:gd name="connsiteY3" fmla="*/ 10868 h 205862"/>
                <a:gd name="connsiteX4" fmla="*/ 121736 w 121736"/>
                <a:gd name="connsiteY4" fmla="*/ 0 h 205862"/>
                <a:gd name="connsiteX5" fmla="*/ 121736 w 121736"/>
                <a:gd name="connsiteY5" fmla="*/ 52340 h 205862"/>
                <a:gd name="connsiteX6" fmla="*/ 73276 w 121736"/>
                <a:gd name="connsiteY6" fmla="*/ 63587 h 205862"/>
                <a:gd name="connsiteX7" fmla="*/ 56223 w 121736"/>
                <a:gd name="connsiteY7" fmla="*/ 104287 h 205862"/>
                <a:gd name="connsiteX8" fmla="*/ 56223 w 121736"/>
                <a:gd name="connsiteY8" fmla="*/ 205863 h 205862"/>
                <a:gd name="connsiteX9" fmla="*/ 0 w 121736"/>
                <a:gd name="connsiteY9" fmla="*/ 205863 h 205862"/>
                <a:gd name="connsiteX10" fmla="*/ 0 w 121736"/>
                <a:gd name="connsiteY10" fmla="*/ 3107 h 20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36" h="205862">
                  <a:moveTo>
                    <a:pt x="0" y="3107"/>
                  </a:moveTo>
                  <a:lnTo>
                    <a:pt x="56221" y="3107"/>
                  </a:lnTo>
                  <a:lnTo>
                    <a:pt x="56221" y="41881"/>
                  </a:lnTo>
                  <a:cubicBezTo>
                    <a:pt x="62674" y="28172"/>
                    <a:pt x="71082" y="17840"/>
                    <a:pt x="81414" y="10868"/>
                  </a:cubicBezTo>
                  <a:cubicBezTo>
                    <a:pt x="91748" y="3880"/>
                    <a:pt x="105187" y="268"/>
                    <a:pt x="121736" y="0"/>
                  </a:cubicBezTo>
                  <a:lnTo>
                    <a:pt x="121736" y="52340"/>
                  </a:lnTo>
                  <a:cubicBezTo>
                    <a:pt x="100803" y="52088"/>
                    <a:pt x="84648" y="55826"/>
                    <a:pt x="73276" y="63587"/>
                  </a:cubicBezTo>
                  <a:cubicBezTo>
                    <a:pt x="61901" y="71333"/>
                    <a:pt x="56223" y="84916"/>
                    <a:pt x="56223" y="104287"/>
                  </a:cubicBezTo>
                  <a:lnTo>
                    <a:pt x="56223" y="205863"/>
                  </a:lnTo>
                  <a:lnTo>
                    <a:pt x="0" y="205863"/>
                  </a:lnTo>
                  <a:lnTo>
                    <a:pt x="0" y="3107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E3D9522-7BD5-A782-2921-DE7574158B95}"/>
                </a:ext>
              </a:extLst>
            </p:cNvPr>
            <p:cNvSpPr/>
            <p:nvPr/>
          </p:nvSpPr>
          <p:spPr>
            <a:xfrm>
              <a:off x="9614209" y="1084405"/>
              <a:ext cx="183762" cy="211682"/>
            </a:xfrm>
            <a:custGeom>
              <a:avLst/>
              <a:gdLst>
                <a:gd name="connsiteX0" fmla="*/ 67849 w 183762"/>
                <a:gd name="connsiteY0" fmla="*/ 211683 h 211682"/>
                <a:gd name="connsiteX1" fmla="*/ 41678 w 183762"/>
                <a:gd name="connsiteY1" fmla="*/ 208181 h 211682"/>
                <a:gd name="connsiteX2" fmla="*/ 20159 w 183762"/>
                <a:gd name="connsiteY2" fmla="*/ 197327 h 211682"/>
                <a:gd name="connsiteX3" fmla="*/ 5427 w 183762"/>
                <a:gd name="connsiteY3" fmla="*/ 178524 h 211682"/>
                <a:gd name="connsiteX4" fmla="*/ 0 w 183762"/>
                <a:gd name="connsiteY4" fmla="*/ 151202 h 211682"/>
                <a:gd name="connsiteX5" fmla="*/ 7746 w 183762"/>
                <a:gd name="connsiteY5" fmla="*/ 120962 h 211682"/>
                <a:gd name="connsiteX6" fmla="*/ 29468 w 183762"/>
                <a:gd name="connsiteY6" fmla="*/ 100801 h 211682"/>
                <a:gd name="connsiteX7" fmla="*/ 62799 w 183762"/>
                <a:gd name="connsiteY7" fmla="*/ 89553 h 211682"/>
                <a:gd name="connsiteX8" fmla="*/ 105440 w 183762"/>
                <a:gd name="connsiteY8" fmla="*/ 86067 h 211682"/>
                <a:gd name="connsiteX9" fmla="*/ 128312 w 183762"/>
                <a:gd name="connsiteY9" fmla="*/ 86067 h 211682"/>
                <a:gd name="connsiteX10" fmla="*/ 128312 w 183762"/>
                <a:gd name="connsiteY10" fmla="*/ 77926 h 211682"/>
                <a:gd name="connsiteX11" fmla="*/ 121529 w 183762"/>
                <a:gd name="connsiteY11" fmla="*/ 50211 h 211682"/>
                <a:gd name="connsiteX12" fmla="*/ 95358 w 183762"/>
                <a:gd name="connsiteY12" fmla="*/ 40715 h 211682"/>
                <a:gd name="connsiteX13" fmla="*/ 70750 w 183762"/>
                <a:gd name="connsiteY13" fmla="*/ 48461 h 211682"/>
                <a:gd name="connsiteX14" fmla="*/ 60859 w 183762"/>
                <a:gd name="connsiteY14" fmla="*/ 69392 h 211682"/>
                <a:gd name="connsiteX15" fmla="*/ 7746 w 183762"/>
                <a:gd name="connsiteY15" fmla="*/ 69392 h 211682"/>
                <a:gd name="connsiteX16" fmla="*/ 16469 w 183762"/>
                <a:gd name="connsiteY16" fmla="*/ 38379 h 211682"/>
                <a:gd name="connsiteX17" fmla="*/ 36045 w 183762"/>
                <a:gd name="connsiteY17" fmla="*/ 16673 h 211682"/>
                <a:gd name="connsiteX18" fmla="*/ 64155 w 183762"/>
                <a:gd name="connsiteY18" fmla="*/ 4069 h 211682"/>
                <a:gd name="connsiteX19" fmla="*/ 98862 w 183762"/>
                <a:gd name="connsiteY19" fmla="*/ 0 h 211682"/>
                <a:gd name="connsiteX20" fmla="*/ 132967 w 183762"/>
                <a:gd name="connsiteY20" fmla="*/ 4069 h 211682"/>
                <a:gd name="connsiteX21" fmla="*/ 160115 w 183762"/>
                <a:gd name="connsiteY21" fmla="*/ 17052 h 211682"/>
                <a:gd name="connsiteX22" fmla="*/ 177563 w 183762"/>
                <a:gd name="connsiteY22" fmla="*/ 40320 h 211682"/>
                <a:gd name="connsiteX23" fmla="*/ 183763 w 183762"/>
                <a:gd name="connsiteY23" fmla="*/ 75215 h 211682"/>
                <a:gd name="connsiteX24" fmla="*/ 183763 w 183762"/>
                <a:gd name="connsiteY24" fmla="*/ 207408 h 211682"/>
                <a:gd name="connsiteX25" fmla="*/ 129102 w 183762"/>
                <a:gd name="connsiteY25" fmla="*/ 207408 h 211682"/>
                <a:gd name="connsiteX26" fmla="*/ 129102 w 183762"/>
                <a:gd name="connsiteY26" fmla="*/ 182988 h 211682"/>
                <a:gd name="connsiteX27" fmla="*/ 106023 w 183762"/>
                <a:gd name="connsiteY27" fmla="*/ 203527 h 211682"/>
                <a:gd name="connsiteX28" fmla="*/ 67849 w 183762"/>
                <a:gd name="connsiteY28" fmla="*/ 211683 h 211682"/>
                <a:gd name="connsiteX29" fmla="*/ 84506 w 183762"/>
                <a:gd name="connsiteY29" fmla="*/ 172909 h 211682"/>
                <a:gd name="connsiteX30" fmla="*/ 115724 w 183762"/>
                <a:gd name="connsiteY30" fmla="*/ 163347 h 211682"/>
                <a:gd name="connsiteX31" fmla="*/ 128312 w 183762"/>
                <a:gd name="connsiteY31" fmla="*/ 136593 h 211682"/>
                <a:gd name="connsiteX32" fmla="*/ 128312 w 183762"/>
                <a:gd name="connsiteY32" fmla="*/ 119399 h 211682"/>
                <a:gd name="connsiteX33" fmla="*/ 106608 w 183762"/>
                <a:gd name="connsiteY33" fmla="*/ 119399 h 211682"/>
                <a:gd name="connsiteX34" fmla="*/ 68620 w 183762"/>
                <a:gd name="connsiteY34" fmla="*/ 125661 h 211682"/>
                <a:gd name="connsiteX35" fmla="*/ 55054 w 183762"/>
                <a:gd name="connsiteY35" fmla="*/ 148316 h 211682"/>
                <a:gd name="connsiteX36" fmla="*/ 62027 w 183762"/>
                <a:gd name="connsiteY36" fmla="*/ 166266 h 211682"/>
                <a:gd name="connsiteX37" fmla="*/ 84506 w 183762"/>
                <a:gd name="connsiteY37" fmla="*/ 172909 h 2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3762" h="211682">
                  <a:moveTo>
                    <a:pt x="67849" y="211683"/>
                  </a:moveTo>
                  <a:cubicBezTo>
                    <a:pt x="58540" y="211683"/>
                    <a:pt x="49816" y="210515"/>
                    <a:pt x="41678" y="208181"/>
                  </a:cubicBezTo>
                  <a:cubicBezTo>
                    <a:pt x="33537" y="205862"/>
                    <a:pt x="26359" y="202249"/>
                    <a:pt x="20159" y="197327"/>
                  </a:cubicBezTo>
                  <a:cubicBezTo>
                    <a:pt x="13944" y="192422"/>
                    <a:pt x="9039" y="186159"/>
                    <a:pt x="5427" y="178524"/>
                  </a:cubicBezTo>
                  <a:cubicBezTo>
                    <a:pt x="1798" y="170905"/>
                    <a:pt x="0" y="161802"/>
                    <a:pt x="0" y="151202"/>
                  </a:cubicBezTo>
                  <a:cubicBezTo>
                    <a:pt x="0" y="139307"/>
                    <a:pt x="2571" y="129228"/>
                    <a:pt x="7746" y="120962"/>
                  </a:cubicBezTo>
                  <a:cubicBezTo>
                    <a:pt x="12918" y="112696"/>
                    <a:pt x="20159" y="105975"/>
                    <a:pt x="29468" y="100801"/>
                  </a:cubicBezTo>
                  <a:cubicBezTo>
                    <a:pt x="38759" y="95626"/>
                    <a:pt x="49879" y="91889"/>
                    <a:pt x="62799" y="89553"/>
                  </a:cubicBezTo>
                  <a:cubicBezTo>
                    <a:pt x="75720" y="87235"/>
                    <a:pt x="89933" y="86067"/>
                    <a:pt x="105440" y="86067"/>
                  </a:cubicBezTo>
                  <a:lnTo>
                    <a:pt x="128312" y="86067"/>
                  </a:lnTo>
                  <a:lnTo>
                    <a:pt x="128312" y="77926"/>
                  </a:lnTo>
                  <a:cubicBezTo>
                    <a:pt x="128312" y="65781"/>
                    <a:pt x="126056" y="56537"/>
                    <a:pt x="121529" y="50211"/>
                  </a:cubicBezTo>
                  <a:cubicBezTo>
                    <a:pt x="117002" y="43869"/>
                    <a:pt x="108294" y="40715"/>
                    <a:pt x="95358" y="40715"/>
                  </a:cubicBezTo>
                  <a:cubicBezTo>
                    <a:pt x="84253" y="40715"/>
                    <a:pt x="76035" y="43301"/>
                    <a:pt x="70750" y="48461"/>
                  </a:cubicBezTo>
                  <a:cubicBezTo>
                    <a:pt x="65450" y="53633"/>
                    <a:pt x="62152" y="60606"/>
                    <a:pt x="60859" y="69392"/>
                  </a:cubicBezTo>
                  <a:lnTo>
                    <a:pt x="7746" y="69392"/>
                  </a:lnTo>
                  <a:cubicBezTo>
                    <a:pt x="8519" y="57515"/>
                    <a:pt x="11435" y="47165"/>
                    <a:pt x="16469" y="38379"/>
                  </a:cubicBezTo>
                  <a:cubicBezTo>
                    <a:pt x="21517" y="29593"/>
                    <a:pt x="28032" y="22352"/>
                    <a:pt x="36045" y="16673"/>
                  </a:cubicBezTo>
                  <a:cubicBezTo>
                    <a:pt x="44059" y="10995"/>
                    <a:pt x="53428" y="6783"/>
                    <a:pt x="64155" y="4069"/>
                  </a:cubicBezTo>
                  <a:cubicBezTo>
                    <a:pt x="74882" y="1356"/>
                    <a:pt x="86447" y="0"/>
                    <a:pt x="98862" y="0"/>
                  </a:cubicBezTo>
                  <a:cubicBezTo>
                    <a:pt x="111260" y="0"/>
                    <a:pt x="122635" y="1356"/>
                    <a:pt x="132967" y="4069"/>
                  </a:cubicBezTo>
                  <a:cubicBezTo>
                    <a:pt x="143299" y="6783"/>
                    <a:pt x="152355" y="11120"/>
                    <a:pt x="160115" y="17052"/>
                  </a:cubicBezTo>
                  <a:cubicBezTo>
                    <a:pt x="167609" y="23015"/>
                    <a:pt x="173414" y="30761"/>
                    <a:pt x="177563" y="40320"/>
                  </a:cubicBezTo>
                  <a:cubicBezTo>
                    <a:pt x="181680" y="49879"/>
                    <a:pt x="183763" y="61521"/>
                    <a:pt x="183763" y="75215"/>
                  </a:cubicBezTo>
                  <a:lnTo>
                    <a:pt x="183763" y="207408"/>
                  </a:lnTo>
                  <a:lnTo>
                    <a:pt x="129102" y="207408"/>
                  </a:lnTo>
                  <a:lnTo>
                    <a:pt x="129102" y="182988"/>
                  </a:lnTo>
                  <a:cubicBezTo>
                    <a:pt x="123140" y="191271"/>
                    <a:pt x="115457" y="198102"/>
                    <a:pt x="106023" y="203527"/>
                  </a:cubicBezTo>
                  <a:cubicBezTo>
                    <a:pt x="96589" y="208969"/>
                    <a:pt x="83858" y="211683"/>
                    <a:pt x="67849" y="211683"/>
                  </a:cubicBezTo>
                  <a:close/>
                  <a:moveTo>
                    <a:pt x="84506" y="172909"/>
                  </a:moveTo>
                  <a:cubicBezTo>
                    <a:pt x="96921" y="172909"/>
                    <a:pt x="107316" y="169722"/>
                    <a:pt x="115724" y="163347"/>
                  </a:cubicBezTo>
                  <a:cubicBezTo>
                    <a:pt x="124118" y="156959"/>
                    <a:pt x="128312" y="148046"/>
                    <a:pt x="128312" y="136593"/>
                  </a:cubicBezTo>
                  <a:lnTo>
                    <a:pt x="128312" y="119399"/>
                  </a:lnTo>
                  <a:lnTo>
                    <a:pt x="106608" y="119399"/>
                  </a:lnTo>
                  <a:cubicBezTo>
                    <a:pt x="90326" y="119399"/>
                    <a:pt x="77660" y="121497"/>
                    <a:pt x="68620" y="125661"/>
                  </a:cubicBezTo>
                  <a:cubicBezTo>
                    <a:pt x="59565" y="129826"/>
                    <a:pt x="55054" y="137366"/>
                    <a:pt x="55054" y="148316"/>
                  </a:cubicBezTo>
                  <a:cubicBezTo>
                    <a:pt x="55054" y="155856"/>
                    <a:pt x="57372" y="161849"/>
                    <a:pt x="62027" y="166266"/>
                  </a:cubicBezTo>
                  <a:cubicBezTo>
                    <a:pt x="66681" y="170700"/>
                    <a:pt x="74174" y="172909"/>
                    <a:pt x="84506" y="172909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C8C4C62-5BFD-963D-5F35-596F20E98C44}"/>
                </a:ext>
              </a:extLst>
            </p:cNvPr>
            <p:cNvSpPr/>
            <p:nvPr/>
          </p:nvSpPr>
          <p:spPr>
            <a:xfrm>
              <a:off x="9848371" y="997169"/>
              <a:ext cx="55828" cy="294644"/>
            </a:xfrm>
            <a:custGeom>
              <a:avLst/>
              <a:gdLst>
                <a:gd name="connsiteX0" fmla="*/ 0 w 55828"/>
                <a:gd name="connsiteY0" fmla="*/ 0 h 294644"/>
                <a:gd name="connsiteX1" fmla="*/ 55828 w 55828"/>
                <a:gd name="connsiteY1" fmla="*/ 0 h 294644"/>
                <a:gd name="connsiteX2" fmla="*/ 55828 w 55828"/>
                <a:gd name="connsiteY2" fmla="*/ 294645 h 294644"/>
                <a:gd name="connsiteX3" fmla="*/ 0 w 55828"/>
                <a:gd name="connsiteY3" fmla="*/ 294645 h 294644"/>
                <a:gd name="connsiteX4" fmla="*/ 0 w 55828"/>
                <a:gd name="connsiteY4" fmla="*/ 0 h 29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28" h="294644">
                  <a:moveTo>
                    <a:pt x="0" y="0"/>
                  </a:moveTo>
                  <a:lnTo>
                    <a:pt x="55828" y="0"/>
                  </a:lnTo>
                  <a:lnTo>
                    <a:pt x="55828" y="294645"/>
                  </a:lnTo>
                  <a:lnTo>
                    <a:pt x="0" y="2946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D87B1F4-F36C-7838-3B79-E406AD297294}"/>
                </a:ext>
              </a:extLst>
            </p:cNvPr>
            <p:cNvSpPr/>
            <p:nvPr/>
          </p:nvSpPr>
          <p:spPr>
            <a:xfrm>
              <a:off x="8544210" y="1398436"/>
              <a:ext cx="220203" cy="285336"/>
            </a:xfrm>
            <a:custGeom>
              <a:avLst/>
              <a:gdLst>
                <a:gd name="connsiteX0" fmla="*/ 114369 w 220203"/>
                <a:gd name="connsiteY0" fmla="*/ 285336 h 285336"/>
                <a:gd name="connsiteX1" fmla="*/ 64740 w 220203"/>
                <a:gd name="connsiteY1" fmla="*/ 278931 h 285336"/>
                <a:gd name="connsiteX2" fmla="*/ 29845 w 220203"/>
                <a:gd name="connsiteY2" fmla="*/ 260523 h 285336"/>
                <a:gd name="connsiteX3" fmla="*/ 8526 w 220203"/>
                <a:gd name="connsiteY3" fmla="*/ 231828 h 285336"/>
                <a:gd name="connsiteX4" fmla="*/ 0 w 220203"/>
                <a:gd name="connsiteY4" fmla="*/ 194220 h 285336"/>
                <a:gd name="connsiteX5" fmla="*/ 60088 w 220203"/>
                <a:gd name="connsiteY5" fmla="*/ 194220 h 285336"/>
                <a:gd name="connsiteX6" fmla="*/ 63967 w 220203"/>
                <a:gd name="connsiteY6" fmla="*/ 211857 h 285336"/>
                <a:gd name="connsiteX7" fmla="*/ 72881 w 220203"/>
                <a:gd name="connsiteY7" fmla="*/ 226006 h 285336"/>
                <a:gd name="connsiteX8" fmla="*/ 88970 w 220203"/>
                <a:gd name="connsiteY8" fmla="*/ 235898 h 285336"/>
                <a:gd name="connsiteX9" fmla="*/ 114369 w 220203"/>
                <a:gd name="connsiteY9" fmla="*/ 239589 h 285336"/>
                <a:gd name="connsiteX10" fmla="*/ 147708 w 220203"/>
                <a:gd name="connsiteY10" fmla="*/ 229288 h 285336"/>
                <a:gd name="connsiteX11" fmla="*/ 160116 w 220203"/>
                <a:gd name="connsiteY11" fmla="*/ 202676 h 285336"/>
                <a:gd name="connsiteX12" fmla="*/ 157592 w 220203"/>
                <a:gd name="connsiteY12" fmla="*/ 188700 h 285336"/>
                <a:gd name="connsiteX13" fmla="*/ 149254 w 220203"/>
                <a:gd name="connsiteY13" fmla="*/ 178603 h 285336"/>
                <a:gd name="connsiteX14" fmla="*/ 132974 w 220203"/>
                <a:gd name="connsiteY14" fmla="*/ 171803 h 285336"/>
                <a:gd name="connsiteX15" fmla="*/ 107775 w 220203"/>
                <a:gd name="connsiteY15" fmla="*/ 166551 h 285336"/>
                <a:gd name="connsiteX16" fmla="*/ 62224 w 220203"/>
                <a:gd name="connsiteY16" fmla="*/ 157072 h 285336"/>
                <a:gd name="connsiteX17" fmla="*/ 31401 w 220203"/>
                <a:gd name="connsiteY17" fmla="*/ 140995 h 285336"/>
                <a:gd name="connsiteX18" fmla="*/ 13378 w 220203"/>
                <a:gd name="connsiteY18" fmla="*/ 116970 h 285336"/>
                <a:gd name="connsiteX19" fmla="*/ 7753 w 220203"/>
                <a:gd name="connsiteY19" fmla="*/ 82503 h 285336"/>
                <a:gd name="connsiteX20" fmla="*/ 14924 w 220203"/>
                <a:gd name="connsiteY20" fmla="*/ 49581 h 285336"/>
                <a:gd name="connsiteX21" fmla="*/ 35280 w 220203"/>
                <a:gd name="connsiteY21" fmla="*/ 23237 h 285336"/>
                <a:gd name="connsiteX22" fmla="*/ 67068 w 220203"/>
                <a:gd name="connsiteY22" fmla="*/ 6183 h 285336"/>
                <a:gd name="connsiteX23" fmla="*/ 108546 w 220203"/>
                <a:gd name="connsiteY23" fmla="*/ 0 h 285336"/>
                <a:gd name="connsiteX24" fmla="*/ 182020 w 220203"/>
                <a:gd name="connsiteY24" fmla="*/ 20634 h 285336"/>
                <a:gd name="connsiteX25" fmla="*/ 212448 w 220203"/>
                <a:gd name="connsiteY25" fmla="*/ 82565 h 285336"/>
                <a:gd name="connsiteX26" fmla="*/ 154681 w 220203"/>
                <a:gd name="connsiteY26" fmla="*/ 82565 h 285336"/>
                <a:gd name="connsiteX27" fmla="*/ 140342 w 220203"/>
                <a:gd name="connsiteY27" fmla="*/ 54849 h 285336"/>
                <a:gd name="connsiteX28" fmla="*/ 108546 w 220203"/>
                <a:gd name="connsiteY28" fmla="*/ 45747 h 285336"/>
                <a:gd name="connsiteX29" fmla="*/ 77345 w 220203"/>
                <a:gd name="connsiteY29" fmla="*/ 54486 h 285336"/>
                <a:gd name="connsiteX30" fmla="*/ 67068 w 220203"/>
                <a:gd name="connsiteY30" fmla="*/ 77203 h 285336"/>
                <a:gd name="connsiteX31" fmla="*/ 69197 w 220203"/>
                <a:gd name="connsiteY31" fmla="*/ 90216 h 285336"/>
                <a:gd name="connsiteX32" fmla="*/ 77148 w 220203"/>
                <a:gd name="connsiteY32" fmla="*/ 99745 h 285336"/>
                <a:gd name="connsiteX33" fmla="*/ 92654 w 220203"/>
                <a:gd name="connsiteY33" fmla="*/ 107111 h 285336"/>
                <a:gd name="connsiteX34" fmla="*/ 118628 w 220203"/>
                <a:gd name="connsiteY34" fmla="*/ 112553 h 285336"/>
                <a:gd name="connsiteX35" fmla="*/ 162829 w 220203"/>
                <a:gd name="connsiteY35" fmla="*/ 121292 h 285336"/>
                <a:gd name="connsiteX36" fmla="*/ 194615 w 220203"/>
                <a:gd name="connsiteY36" fmla="*/ 136248 h 285336"/>
                <a:gd name="connsiteX37" fmla="*/ 213806 w 220203"/>
                <a:gd name="connsiteY37" fmla="*/ 160698 h 285336"/>
                <a:gd name="connsiteX38" fmla="*/ 220203 w 220203"/>
                <a:gd name="connsiteY38" fmla="*/ 196807 h 285336"/>
                <a:gd name="connsiteX39" fmla="*/ 212835 w 220203"/>
                <a:gd name="connsiteY39" fmla="*/ 231559 h 285336"/>
                <a:gd name="connsiteX40" fmla="*/ 191902 w 220203"/>
                <a:gd name="connsiteY40" fmla="*/ 259323 h 285336"/>
                <a:gd name="connsiteX41" fmla="*/ 158562 w 220203"/>
                <a:gd name="connsiteY41" fmla="*/ 278348 h 285336"/>
                <a:gd name="connsiteX42" fmla="*/ 114369 w 220203"/>
                <a:gd name="connsiteY42" fmla="*/ 285336 h 28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0203" h="285336">
                  <a:moveTo>
                    <a:pt x="114369" y="285336"/>
                  </a:moveTo>
                  <a:cubicBezTo>
                    <a:pt x="95233" y="285336"/>
                    <a:pt x="78701" y="283191"/>
                    <a:pt x="64740" y="278931"/>
                  </a:cubicBezTo>
                  <a:cubicBezTo>
                    <a:pt x="50787" y="274672"/>
                    <a:pt x="39154" y="268537"/>
                    <a:pt x="29845" y="260523"/>
                  </a:cubicBezTo>
                  <a:cubicBezTo>
                    <a:pt x="20546" y="252510"/>
                    <a:pt x="13433" y="242949"/>
                    <a:pt x="8526" y="231828"/>
                  </a:cubicBezTo>
                  <a:cubicBezTo>
                    <a:pt x="3614" y="220724"/>
                    <a:pt x="773" y="208181"/>
                    <a:pt x="0" y="194220"/>
                  </a:cubicBezTo>
                  <a:lnTo>
                    <a:pt x="60088" y="194220"/>
                  </a:lnTo>
                  <a:cubicBezTo>
                    <a:pt x="60868" y="200420"/>
                    <a:pt x="62154" y="206305"/>
                    <a:pt x="63967" y="211857"/>
                  </a:cubicBezTo>
                  <a:cubicBezTo>
                    <a:pt x="65773" y="217425"/>
                    <a:pt x="68747" y="222142"/>
                    <a:pt x="72881" y="226006"/>
                  </a:cubicBezTo>
                  <a:cubicBezTo>
                    <a:pt x="77013" y="230155"/>
                    <a:pt x="82385" y="233452"/>
                    <a:pt x="88970" y="235898"/>
                  </a:cubicBezTo>
                  <a:cubicBezTo>
                    <a:pt x="95565" y="238359"/>
                    <a:pt x="104029" y="239589"/>
                    <a:pt x="114369" y="239589"/>
                  </a:cubicBezTo>
                  <a:cubicBezTo>
                    <a:pt x="128322" y="239589"/>
                    <a:pt x="139434" y="236150"/>
                    <a:pt x="147708" y="229288"/>
                  </a:cubicBezTo>
                  <a:cubicBezTo>
                    <a:pt x="155974" y="222427"/>
                    <a:pt x="160116" y="213561"/>
                    <a:pt x="160116" y="202676"/>
                  </a:cubicBezTo>
                  <a:cubicBezTo>
                    <a:pt x="160116" y="197234"/>
                    <a:pt x="159272" y="192580"/>
                    <a:pt x="157592" y="188700"/>
                  </a:cubicBezTo>
                  <a:cubicBezTo>
                    <a:pt x="155911" y="184803"/>
                    <a:pt x="153135" y="181442"/>
                    <a:pt x="149254" y="178603"/>
                  </a:cubicBezTo>
                  <a:cubicBezTo>
                    <a:pt x="145122" y="176017"/>
                    <a:pt x="139695" y="173744"/>
                    <a:pt x="132974" y="171803"/>
                  </a:cubicBezTo>
                  <a:cubicBezTo>
                    <a:pt x="126246" y="169865"/>
                    <a:pt x="117855" y="168114"/>
                    <a:pt x="107775" y="166551"/>
                  </a:cubicBezTo>
                  <a:cubicBezTo>
                    <a:pt x="89941" y="164232"/>
                    <a:pt x="74757" y="161078"/>
                    <a:pt x="62224" y="157072"/>
                  </a:cubicBezTo>
                  <a:cubicBezTo>
                    <a:pt x="49683" y="153063"/>
                    <a:pt x="39407" y="147700"/>
                    <a:pt x="31401" y="140995"/>
                  </a:cubicBezTo>
                  <a:cubicBezTo>
                    <a:pt x="23127" y="134527"/>
                    <a:pt x="17115" y="126531"/>
                    <a:pt x="13378" y="116970"/>
                  </a:cubicBezTo>
                  <a:cubicBezTo>
                    <a:pt x="9622" y="107428"/>
                    <a:pt x="7753" y="95926"/>
                    <a:pt x="7753" y="82503"/>
                  </a:cubicBezTo>
                  <a:cubicBezTo>
                    <a:pt x="7753" y="70625"/>
                    <a:pt x="10135" y="59645"/>
                    <a:pt x="14924" y="49581"/>
                  </a:cubicBezTo>
                  <a:cubicBezTo>
                    <a:pt x="19703" y="39500"/>
                    <a:pt x="26486" y="30728"/>
                    <a:pt x="35280" y="23237"/>
                  </a:cubicBezTo>
                  <a:cubicBezTo>
                    <a:pt x="44059" y="16012"/>
                    <a:pt x="54661" y="10317"/>
                    <a:pt x="67068" y="6183"/>
                  </a:cubicBezTo>
                  <a:cubicBezTo>
                    <a:pt x="79474" y="2066"/>
                    <a:pt x="93300" y="0"/>
                    <a:pt x="108546" y="0"/>
                  </a:cubicBezTo>
                  <a:cubicBezTo>
                    <a:pt x="139822" y="0"/>
                    <a:pt x="164312" y="6878"/>
                    <a:pt x="182020" y="20634"/>
                  </a:cubicBezTo>
                  <a:cubicBezTo>
                    <a:pt x="199720" y="34405"/>
                    <a:pt x="209862" y="55038"/>
                    <a:pt x="212448" y="82565"/>
                  </a:cubicBezTo>
                  <a:lnTo>
                    <a:pt x="154681" y="82565"/>
                  </a:lnTo>
                  <a:cubicBezTo>
                    <a:pt x="152875" y="70167"/>
                    <a:pt x="148095" y="60923"/>
                    <a:pt x="140342" y="54849"/>
                  </a:cubicBezTo>
                  <a:cubicBezTo>
                    <a:pt x="132589" y="48776"/>
                    <a:pt x="121987" y="45747"/>
                    <a:pt x="108546" y="45747"/>
                  </a:cubicBezTo>
                  <a:cubicBezTo>
                    <a:pt x="94595" y="45747"/>
                    <a:pt x="84183" y="48649"/>
                    <a:pt x="77345" y="54486"/>
                  </a:cubicBezTo>
                  <a:cubicBezTo>
                    <a:pt x="70490" y="60306"/>
                    <a:pt x="67068" y="67894"/>
                    <a:pt x="67068" y="77203"/>
                  </a:cubicBezTo>
                  <a:cubicBezTo>
                    <a:pt x="67068" y="82123"/>
                    <a:pt x="67776" y="86462"/>
                    <a:pt x="69197" y="90216"/>
                  </a:cubicBezTo>
                  <a:cubicBezTo>
                    <a:pt x="70617" y="93970"/>
                    <a:pt x="73274" y="97141"/>
                    <a:pt x="77148" y="99745"/>
                  </a:cubicBezTo>
                  <a:cubicBezTo>
                    <a:pt x="80767" y="102584"/>
                    <a:pt x="85934" y="105045"/>
                    <a:pt x="92654" y="107111"/>
                  </a:cubicBezTo>
                  <a:cubicBezTo>
                    <a:pt x="99375" y="109194"/>
                    <a:pt x="108026" y="111007"/>
                    <a:pt x="118628" y="112553"/>
                  </a:cubicBezTo>
                  <a:cubicBezTo>
                    <a:pt x="135428" y="114621"/>
                    <a:pt x="150161" y="117538"/>
                    <a:pt x="162829" y="121292"/>
                  </a:cubicBezTo>
                  <a:cubicBezTo>
                    <a:pt x="175489" y="125046"/>
                    <a:pt x="186089" y="130033"/>
                    <a:pt x="194615" y="136248"/>
                  </a:cubicBezTo>
                  <a:cubicBezTo>
                    <a:pt x="203141" y="142716"/>
                    <a:pt x="209539" y="150872"/>
                    <a:pt x="213806" y="160698"/>
                  </a:cubicBezTo>
                  <a:cubicBezTo>
                    <a:pt x="218073" y="170543"/>
                    <a:pt x="220203" y="182563"/>
                    <a:pt x="220203" y="196807"/>
                  </a:cubicBezTo>
                  <a:cubicBezTo>
                    <a:pt x="220203" y="209239"/>
                    <a:pt x="217742" y="220817"/>
                    <a:pt x="212835" y="231559"/>
                  </a:cubicBezTo>
                  <a:cubicBezTo>
                    <a:pt x="207921" y="242303"/>
                    <a:pt x="200950" y="251547"/>
                    <a:pt x="191902" y="259323"/>
                  </a:cubicBezTo>
                  <a:cubicBezTo>
                    <a:pt x="182855" y="267336"/>
                    <a:pt x="171743" y="273694"/>
                    <a:pt x="158562" y="278348"/>
                  </a:cubicBezTo>
                  <a:cubicBezTo>
                    <a:pt x="145382" y="283003"/>
                    <a:pt x="130648" y="285336"/>
                    <a:pt x="114369" y="285336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A37889-A231-BE38-9284-530399C9B327}"/>
                </a:ext>
              </a:extLst>
            </p:cNvPr>
            <p:cNvSpPr/>
            <p:nvPr/>
          </p:nvSpPr>
          <p:spPr>
            <a:xfrm>
              <a:off x="8793098" y="1472090"/>
              <a:ext cx="203143" cy="211682"/>
            </a:xfrm>
            <a:custGeom>
              <a:avLst/>
              <a:gdLst>
                <a:gd name="connsiteX0" fmla="*/ 105835 w 203143"/>
                <a:gd name="connsiteY0" fmla="*/ 211683 h 211682"/>
                <a:gd name="connsiteX1" fmla="*/ 63582 w 203143"/>
                <a:gd name="connsiteY1" fmla="*/ 204695 h 211682"/>
                <a:gd name="connsiteX2" fmla="*/ 30242 w 203143"/>
                <a:gd name="connsiteY2" fmla="*/ 184156 h 211682"/>
                <a:gd name="connsiteX3" fmla="*/ 7943 w 203143"/>
                <a:gd name="connsiteY3" fmla="*/ 151975 h 211682"/>
                <a:gd name="connsiteX4" fmla="*/ 0 w 203143"/>
                <a:gd name="connsiteY4" fmla="*/ 108546 h 211682"/>
                <a:gd name="connsiteX5" fmla="*/ 0 w 203143"/>
                <a:gd name="connsiteY5" fmla="*/ 105455 h 211682"/>
                <a:gd name="connsiteX6" fmla="*/ 7943 w 203143"/>
                <a:gd name="connsiteY6" fmla="*/ 62027 h 211682"/>
                <a:gd name="connsiteX7" fmla="*/ 30242 w 203143"/>
                <a:gd name="connsiteY7" fmla="*/ 28695 h 211682"/>
                <a:gd name="connsiteX8" fmla="*/ 63196 w 203143"/>
                <a:gd name="connsiteY8" fmla="*/ 7556 h 211682"/>
                <a:gd name="connsiteX9" fmla="*/ 104289 w 203143"/>
                <a:gd name="connsiteY9" fmla="*/ 0 h 211682"/>
                <a:gd name="connsiteX10" fmla="*/ 141888 w 203143"/>
                <a:gd name="connsiteY10" fmla="*/ 6010 h 211682"/>
                <a:gd name="connsiteX11" fmla="*/ 173296 w 203143"/>
                <a:gd name="connsiteY11" fmla="*/ 24418 h 211682"/>
                <a:gd name="connsiteX12" fmla="*/ 195003 w 203143"/>
                <a:gd name="connsiteY12" fmla="*/ 56411 h 211682"/>
                <a:gd name="connsiteX13" fmla="*/ 203143 w 203143"/>
                <a:gd name="connsiteY13" fmla="*/ 103119 h 211682"/>
                <a:gd name="connsiteX14" fmla="*/ 203143 w 203143"/>
                <a:gd name="connsiteY14" fmla="*/ 118628 h 211682"/>
                <a:gd name="connsiteX15" fmla="*/ 56989 w 203143"/>
                <a:gd name="connsiteY15" fmla="*/ 118628 h 211682"/>
                <a:gd name="connsiteX16" fmla="*/ 71138 w 203143"/>
                <a:gd name="connsiteY16" fmla="*/ 157985 h 211682"/>
                <a:gd name="connsiteX17" fmla="*/ 107388 w 203143"/>
                <a:gd name="connsiteY17" fmla="*/ 171741 h 211682"/>
                <a:gd name="connsiteX18" fmla="*/ 137045 w 203143"/>
                <a:gd name="connsiteY18" fmla="*/ 163995 h 211682"/>
                <a:gd name="connsiteX19" fmla="*/ 149641 w 203143"/>
                <a:gd name="connsiteY19" fmla="*/ 143441 h 211682"/>
                <a:gd name="connsiteX20" fmla="*/ 202756 w 203143"/>
                <a:gd name="connsiteY20" fmla="*/ 143441 h 211682"/>
                <a:gd name="connsiteX21" fmla="*/ 172713 w 203143"/>
                <a:gd name="connsiteY21" fmla="*/ 194030 h 211682"/>
                <a:gd name="connsiteX22" fmla="*/ 105835 w 203143"/>
                <a:gd name="connsiteY22" fmla="*/ 211683 h 211682"/>
                <a:gd name="connsiteX23" fmla="*/ 148483 w 203143"/>
                <a:gd name="connsiteY23" fmla="*/ 84126 h 211682"/>
                <a:gd name="connsiteX24" fmla="*/ 135690 w 203143"/>
                <a:gd name="connsiteY24" fmla="*/ 49816 h 211682"/>
                <a:gd name="connsiteX25" fmla="*/ 104289 w 203143"/>
                <a:gd name="connsiteY25" fmla="*/ 38774 h 211682"/>
                <a:gd name="connsiteX26" fmla="*/ 73078 w 203143"/>
                <a:gd name="connsiteY26" fmla="*/ 50589 h 211682"/>
                <a:gd name="connsiteX27" fmla="*/ 57762 w 203143"/>
                <a:gd name="connsiteY27" fmla="*/ 84126 h 211682"/>
                <a:gd name="connsiteX28" fmla="*/ 148483 w 203143"/>
                <a:gd name="connsiteY28" fmla="*/ 84126 h 2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3" h="211682">
                  <a:moveTo>
                    <a:pt x="105835" y="211683"/>
                  </a:moveTo>
                  <a:cubicBezTo>
                    <a:pt x="90581" y="211683"/>
                    <a:pt x="76502" y="209349"/>
                    <a:pt x="63582" y="204695"/>
                  </a:cubicBezTo>
                  <a:cubicBezTo>
                    <a:pt x="50654" y="200040"/>
                    <a:pt x="39541" y="193195"/>
                    <a:pt x="30242" y="184156"/>
                  </a:cubicBezTo>
                  <a:cubicBezTo>
                    <a:pt x="20674" y="175370"/>
                    <a:pt x="13243" y="164643"/>
                    <a:pt x="7943" y="151975"/>
                  </a:cubicBezTo>
                  <a:cubicBezTo>
                    <a:pt x="2643" y="139307"/>
                    <a:pt x="0" y="124843"/>
                    <a:pt x="0" y="108546"/>
                  </a:cubicBezTo>
                  <a:lnTo>
                    <a:pt x="0" y="105455"/>
                  </a:lnTo>
                  <a:cubicBezTo>
                    <a:pt x="0" y="89428"/>
                    <a:pt x="2643" y="74962"/>
                    <a:pt x="7943" y="62027"/>
                  </a:cubicBezTo>
                  <a:cubicBezTo>
                    <a:pt x="13243" y="49106"/>
                    <a:pt x="20674" y="38001"/>
                    <a:pt x="30242" y="28695"/>
                  </a:cubicBezTo>
                  <a:cubicBezTo>
                    <a:pt x="39541" y="19639"/>
                    <a:pt x="50529" y="12603"/>
                    <a:pt x="63196" y="7556"/>
                  </a:cubicBezTo>
                  <a:cubicBezTo>
                    <a:pt x="75854" y="2524"/>
                    <a:pt x="89555" y="0"/>
                    <a:pt x="104289" y="0"/>
                  </a:cubicBezTo>
                  <a:cubicBezTo>
                    <a:pt x="117469" y="0"/>
                    <a:pt x="130002" y="2003"/>
                    <a:pt x="141888" y="6010"/>
                  </a:cubicBezTo>
                  <a:cubicBezTo>
                    <a:pt x="153775" y="10017"/>
                    <a:pt x="164242" y="16152"/>
                    <a:pt x="173296" y="24418"/>
                  </a:cubicBezTo>
                  <a:cubicBezTo>
                    <a:pt x="182335" y="32701"/>
                    <a:pt x="189575" y="43364"/>
                    <a:pt x="195003" y="56411"/>
                  </a:cubicBezTo>
                  <a:cubicBezTo>
                    <a:pt x="200430" y="69457"/>
                    <a:pt x="203143" y="85041"/>
                    <a:pt x="203143" y="103119"/>
                  </a:cubicBezTo>
                  <a:lnTo>
                    <a:pt x="203143" y="118628"/>
                  </a:lnTo>
                  <a:lnTo>
                    <a:pt x="56989" y="118628"/>
                  </a:lnTo>
                  <a:cubicBezTo>
                    <a:pt x="57762" y="135695"/>
                    <a:pt x="62477" y="148804"/>
                    <a:pt x="71138" y="157985"/>
                  </a:cubicBezTo>
                  <a:cubicBezTo>
                    <a:pt x="79799" y="167166"/>
                    <a:pt x="91881" y="171741"/>
                    <a:pt x="107388" y="171741"/>
                  </a:cubicBezTo>
                  <a:cubicBezTo>
                    <a:pt x="120569" y="171741"/>
                    <a:pt x="130452" y="169170"/>
                    <a:pt x="137045" y="163995"/>
                  </a:cubicBezTo>
                  <a:cubicBezTo>
                    <a:pt x="143639" y="158820"/>
                    <a:pt x="147835" y="151975"/>
                    <a:pt x="149641" y="143441"/>
                  </a:cubicBezTo>
                  <a:lnTo>
                    <a:pt x="202756" y="143441"/>
                  </a:lnTo>
                  <a:cubicBezTo>
                    <a:pt x="199397" y="165416"/>
                    <a:pt x="189387" y="182280"/>
                    <a:pt x="172713" y="194030"/>
                  </a:cubicBezTo>
                  <a:cubicBezTo>
                    <a:pt x="156039" y="205800"/>
                    <a:pt x="133749" y="211683"/>
                    <a:pt x="105835" y="211683"/>
                  </a:cubicBezTo>
                  <a:close/>
                  <a:moveTo>
                    <a:pt x="148483" y="84126"/>
                  </a:moveTo>
                  <a:cubicBezTo>
                    <a:pt x="147450" y="68620"/>
                    <a:pt x="143183" y="57184"/>
                    <a:pt x="135690" y="49816"/>
                  </a:cubicBezTo>
                  <a:cubicBezTo>
                    <a:pt x="128189" y="42449"/>
                    <a:pt x="117722" y="38774"/>
                    <a:pt x="104289" y="38774"/>
                  </a:cubicBezTo>
                  <a:cubicBezTo>
                    <a:pt x="91621" y="38774"/>
                    <a:pt x="81219" y="42718"/>
                    <a:pt x="73078" y="50589"/>
                  </a:cubicBezTo>
                  <a:cubicBezTo>
                    <a:pt x="64939" y="58477"/>
                    <a:pt x="59828" y="69662"/>
                    <a:pt x="57762" y="84126"/>
                  </a:cubicBezTo>
                  <a:lnTo>
                    <a:pt x="148483" y="84126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08876C0-AEBD-4A9E-15E9-183FCCC9D8BE}"/>
                </a:ext>
              </a:extLst>
            </p:cNvPr>
            <p:cNvSpPr/>
            <p:nvPr/>
          </p:nvSpPr>
          <p:spPr>
            <a:xfrm>
              <a:off x="9033857" y="1473636"/>
              <a:ext cx="121726" cy="205862"/>
            </a:xfrm>
            <a:custGeom>
              <a:avLst/>
              <a:gdLst>
                <a:gd name="connsiteX0" fmla="*/ 0 w 121726"/>
                <a:gd name="connsiteY0" fmla="*/ 3107 h 205862"/>
                <a:gd name="connsiteX1" fmla="*/ 56214 w 121726"/>
                <a:gd name="connsiteY1" fmla="*/ 3107 h 205862"/>
                <a:gd name="connsiteX2" fmla="*/ 56214 w 121726"/>
                <a:gd name="connsiteY2" fmla="*/ 41881 h 205862"/>
                <a:gd name="connsiteX3" fmla="*/ 81413 w 121726"/>
                <a:gd name="connsiteY3" fmla="*/ 10867 h 205862"/>
                <a:gd name="connsiteX4" fmla="*/ 121727 w 121726"/>
                <a:gd name="connsiteY4" fmla="*/ 0 h 205862"/>
                <a:gd name="connsiteX5" fmla="*/ 121727 w 121726"/>
                <a:gd name="connsiteY5" fmla="*/ 52340 h 205862"/>
                <a:gd name="connsiteX6" fmla="*/ 73266 w 121726"/>
                <a:gd name="connsiteY6" fmla="*/ 63587 h 205862"/>
                <a:gd name="connsiteX7" fmla="*/ 56214 w 121726"/>
                <a:gd name="connsiteY7" fmla="*/ 104287 h 205862"/>
                <a:gd name="connsiteX8" fmla="*/ 56214 w 121726"/>
                <a:gd name="connsiteY8" fmla="*/ 205862 h 205862"/>
                <a:gd name="connsiteX9" fmla="*/ 0 w 121726"/>
                <a:gd name="connsiteY9" fmla="*/ 205862 h 205862"/>
                <a:gd name="connsiteX10" fmla="*/ 0 w 121726"/>
                <a:gd name="connsiteY10" fmla="*/ 3107 h 20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26" h="205862">
                  <a:moveTo>
                    <a:pt x="0" y="3107"/>
                  </a:moveTo>
                  <a:lnTo>
                    <a:pt x="56214" y="3107"/>
                  </a:lnTo>
                  <a:lnTo>
                    <a:pt x="56214" y="41881"/>
                  </a:lnTo>
                  <a:cubicBezTo>
                    <a:pt x="62665" y="28172"/>
                    <a:pt x="71073" y="17840"/>
                    <a:pt x="81413" y="10867"/>
                  </a:cubicBezTo>
                  <a:cubicBezTo>
                    <a:pt x="91747" y="3879"/>
                    <a:pt x="105187" y="268"/>
                    <a:pt x="121727" y="0"/>
                  </a:cubicBezTo>
                  <a:lnTo>
                    <a:pt x="121727" y="52340"/>
                  </a:lnTo>
                  <a:cubicBezTo>
                    <a:pt x="100793" y="52088"/>
                    <a:pt x="84639" y="55826"/>
                    <a:pt x="73266" y="63587"/>
                  </a:cubicBezTo>
                  <a:cubicBezTo>
                    <a:pt x="61892" y="71333"/>
                    <a:pt x="56214" y="84916"/>
                    <a:pt x="56214" y="104287"/>
                  </a:cubicBezTo>
                  <a:lnTo>
                    <a:pt x="56214" y="205862"/>
                  </a:lnTo>
                  <a:lnTo>
                    <a:pt x="0" y="205862"/>
                  </a:lnTo>
                  <a:lnTo>
                    <a:pt x="0" y="3107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FB37428-8FEC-6754-F0CA-63FC55C530BB}"/>
                </a:ext>
              </a:extLst>
            </p:cNvPr>
            <p:cNvSpPr/>
            <p:nvPr/>
          </p:nvSpPr>
          <p:spPr>
            <a:xfrm>
              <a:off x="9175735" y="1476742"/>
              <a:ext cx="210904" cy="202755"/>
            </a:xfrm>
            <a:custGeom>
              <a:avLst/>
              <a:gdLst>
                <a:gd name="connsiteX0" fmla="*/ 0 w 210904"/>
                <a:gd name="connsiteY0" fmla="*/ 0 h 202755"/>
                <a:gd name="connsiteX1" fmla="*/ 60095 w 210904"/>
                <a:gd name="connsiteY1" fmla="*/ 0 h 202755"/>
                <a:gd name="connsiteX2" fmla="*/ 108556 w 210904"/>
                <a:gd name="connsiteY2" fmla="*/ 144989 h 202755"/>
                <a:gd name="connsiteX3" fmla="*/ 156622 w 210904"/>
                <a:gd name="connsiteY3" fmla="*/ 0 h 202755"/>
                <a:gd name="connsiteX4" fmla="*/ 210904 w 210904"/>
                <a:gd name="connsiteY4" fmla="*/ 0 h 202755"/>
                <a:gd name="connsiteX5" fmla="*/ 137243 w 210904"/>
                <a:gd name="connsiteY5" fmla="*/ 202756 h 202755"/>
                <a:gd name="connsiteX6" fmla="*/ 74049 w 210904"/>
                <a:gd name="connsiteY6" fmla="*/ 202756 h 202755"/>
                <a:gd name="connsiteX7" fmla="*/ 0 w 210904"/>
                <a:gd name="connsiteY7" fmla="*/ 0 h 20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904" h="202755">
                  <a:moveTo>
                    <a:pt x="0" y="0"/>
                  </a:moveTo>
                  <a:lnTo>
                    <a:pt x="60095" y="0"/>
                  </a:lnTo>
                  <a:lnTo>
                    <a:pt x="108556" y="144989"/>
                  </a:lnTo>
                  <a:lnTo>
                    <a:pt x="156622" y="0"/>
                  </a:lnTo>
                  <a:lnTo>
                    <a:pt x="210904" y="0"/>
                  </a:lnTo>
                  <a:lnTo>
                    <a:pt x="137243" y="202756"/>
                  </a:lnTo>
                  <a:lnTo>
                    <a:pt x="74049" y="2027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6CB5A3D-F621-69E0-8AA4-C21BF0D82B80}"/>
                </a:ext>
              </a:extLst>
            </p:cNvPr>
            <p:cNvSpPr/>
            <p:nvPr/>
          </p:nvSpPr>
          <p:spPr>
            <a:xfrm>
              <a:off x="9414939" y="1387962"/>
              <a:ext cx="63967" cy="291536"/>
            </a:xfrm>
            <a:custGeom>
              <a:avLst/>
              <a:gdLst>
                <a:gd name="connsiteX0" fmla="*/ 31786 w 63967"/>
                <a:gd name="connsiteY0" fmla="*/ 61254 h 291536"/>
                <a:gd name="connsiteX1" fmla="*/ 9102 w 63967"/>
                <a:gd name="connsiteY1" fmla="*/ 52530 h 291536"/>
                <a:gd name="connsiteX2" fmla="*/ 0 w 63967"/>
                <a:gd name="connsiteY2" fmla="*/ 30635 h 291536"/>
                <a:gd name="connsiteX3" fmla="*/ 9102 w 63967"/>
                <a:gd name="connsiteY3" fmla="*/ 8724 h 291536"/>
                <a:gd name="connsiteX4" fmla="*/ 31786 w 63967"/>
                <a:gd name="connsiteY4" fmla="*/ 0 h 291536"/>
                <a:gd name="connsiteX5" fmla="*/ 54661 w 63967"/>
                <a:gd name="connsiteY5" fmla="*/ 8724 h 291536"/>
                <a:gd name="connsiteX6" fmla="*/ 63967 w 63967"/>
                <a:gd name="connsiteY6" fmla="*/ 30635 h 291536"/>
                <a:gd name="connsiteX7" fmla="*/ 54661 w 63967"/>
                <a:gd name="connsiteY7" fmla="*/ 52530 h 291536"/>
                <a:gd name="connsiteX8" fmla="*/ 31786 w 63967"/>
                <a:gd name="connsiteY8" fmla="*/ 61254 h 291536"/>
                <a:gd name="connsiteX9" fmla="*/ 4259 w 63967"/>
                <a:gd name="connsiteY9" fmla="*/ 88780 h 291536"/>
                <a:gd name="connsiteX10" fmla="*/ 60086 w 63967"/>
                <a:gd name="connsiteY10" fmla="*/ 88780 h 291536"/>
                <a:gd name="connsiteX11" fmla="*/ 60086 w 63967"/>
                <a:gd name="connsiteY11" fmla="*/ 291536 h 291536"/>
                <a:gd name="connsiteX12" fmla="*/ 4259 w 63967"/>
                <a:gd name="connsiteY12" fmla="*/ 291536 h 291536"/>
                <a:gd name="connsiteX13" fmla="*/ 4259 w 63967"/>
                <a:gd name="connsiteY13" fmla="*/ 88780 h 29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7" h="291536">
                  <a:moveTo>
                    <a:pt x="31786" y="61254"/>
                  </a:moveTo>
                  <a:cubicBezTo>
                    <a:pt x="22732" y="61254"/>
                    <a:pt x="15191" y="58352"/>
                    <a:pt x="9102" y="52530"/>
                  </a:cubicBezTo>
                  <a:cubicBezTo>
                    <a:pt x="3029" y="46725"/>
                    <a:pt x="0" y="39422"/>
                    <a:pt x="0" y="30635"/>
                  </a:cubicBezTo>
                  <a:cubicBezTo>
                    <a:pt x="0" y="21847"/>
                    <a:pt x="3029" y="14544"/>
                    <a:pt x="9102" y="8724"/>
                  </a:cubicBezTo>
                  <a:cubicBezTo>
                    <a:pt x="15191" y="2902"/>
                    <a:pt x="22732" y="0"/>
                    <a:pt x="31786" y="0"/>
                  </a:cubicBezTo>
                  <a:cubicBezTo>
                    <a:pt x="40842" y="0"/>
                    <a:pt x="48445" y="2902"/>
                    <a:pt x="54661" y="8724"/>
                  </a:cubicBezTo>
                  <a:cubicBezTo>
                    <a:pt x="60876" y="14544"/>
                    <a:pt x="63967" y="21847"/>
                    <a:pt x="63967" y="30635"/>
                  </a:cubicBezTo>
                  <a:cubicBezTo>
                    <a:pt x="63967" y="39422"/>
                    <a:pt x="60876" y="46725"/>
                    <a:pt x="54661" y="52530"/>
                  </a:cubicBezTo>
                  <a:cubicBezTo>
                    <a:pt x="48445" y="58352"/>
                    <a:pt x="40842" y="61254"/>
                    <a:pt x="31786" y="61254"/>
                  </a:cubicBezTo>
                  <a:close/>
                  <a:moveTo>
                    <a:pt x="4259" y="88780"/>
                  </a:moveTo>
                  <a:lnTo>
                    <a:pt x="60086" y="88780"/>
                  </a:lnTo>
                  <a:lnTo>
                    <a:pt x="60086" y="291536"/>
                  </a:lnTo>
                  <a:lnTo>
                    <a:pt x="4259" y="291536"/>
                  </a:lnTo>
                  <a:lnTo>
                    <a:pt x="4259" y="88780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12BC8CB-4625-FDB2-8733-A58C4E0A563E}"/>
                </a:ext>
              </a:extLst>
            </p:cNvPr>
            <p:cNvSpPr/>
            <p:nvPr/>
          </p:nvSpPr>
          <p:spPr>
            <a:xfrm>
              <a:off x="9514969" y="1472090"/>
              <a:ext cx="201208" cy="211682"/>
            </a:xfrm>
            <a:custGeom>
              <a:avLst/>
              <a:gdLst>
                <a:gd name="connsiteX0" fmla="*/ 104287 w 201208"/>
                <a:gd name="connsiteY0" fmla="*/ 211683 h 211682"/>
                <a:gd name="connsiteX1" fmla="*/ 62989 w 201208"/>
                <a:gd name="connsiteY1" fmla="*/ 204900 h 211682"/>
                <a:gd name="connsiteX2" fmla="*/ 29845 w 201208"/>
                <a:gd name="connsiteY2" fmla="*/ 184929 h 211682"/>
                <a:gd name="connsiteX3" fmla="*/ 7949 w 201208"/>
                <a:gd name="connsiteY3" fmla="*/ 152560 h 211682"/>
                <a:gd name="connsiteX4" fmla="*/ 0 w 201208"/>
                <a:gd name="connsiteY4" fmla="*/ 108546 h 211682"/>
                <a:gd name="connsiteX5" fmla="*/ 0 w 201208"/>
                <a:gd name="connsiteY5" fmla="*/ 105455 h 211682"/>
                <a:gd name="connsiteX6" fmla="*/ 8139 w 201208"/>
                <a:gd name="connsiteY6" fmla="*/ 61442 h 211682"/>
                <a:gd name="connsiteX7" fmla="*/ 30618 w 201208"/>
                <a:gd name="connsiteY7" fmla="*/ 27920 h 211682"/>
                <a:gd name="connsiteX8" fmla="*/ 63967 w 201208"/>
                <a:gd name="connsiteY8" fmla="*/ 7176 h 211682"/>
                <a:gd name="connsiteX9" fmla="*/ 104667 w 201208"/>
                <a:gd name="connsiteY9" fmla="*/ 0 h 211682"/>
                <a:gd name="connsiteX10" fmla="*/ 138599 w 201208"/>
                <a:gd name="connsiteY10" fmla="*/ 4069 h 211682"/>
                <a:gd name="connsiteX11" fmla="*/ 168254 w 201208"/>
                <a:gd name="connsiteY11" fmla="*/ 17445 h 211682"/>
                <a:gd name="connsiteX12" fmla="*/ 189583 w 201208"/>
                <a:gd name="connsiteY12" fmla="*/ 41866 h 211682"/>
                <a:gd name="connsiteX13" fmla="*/ 200041 w 201208"/>
                <a:gd name="connsiteY13" fmla="*/ 78701 h 211682"/>
                <a:gd name="connsiteX14" fmla="*/ 146928 w 201208"/>
                <a:gd name="connsiteY14" fmla="*/ 78701 h 211682"/>
                <a:gd name="connsiteX15" fmla="*/ 133945 w 201208"/>
                <a:gd name="connsiteY15" fmla="*/ 52720 h 211682"/>
                <a:gd name="connsiteX16" fmla="*/ 105833 w 201208"/>
                <a:gd name="connsiteY16" fmla="*/ 44201 h 211682"/>
                <a:gd name="connsiteX17" fmla="*/ 70560 w 201208"/>
                <a:gd name="connsiteY17" fmla="*/ 59850 h 211682"/>
                <a:gd name="connsiteX18" fmla="*/ 57372 w 201208"/>
                <a:gd name="connsiteY18" fmla="*/ 104492 h 211682"/>
                <a:gd name="connsiteX19" fmla="*/ 57372 w 201208"/>
                <a:gd name="connsiteY19" fmla="*/ 107584 h 211682"/>
                <a:gd name="connsiteX20" fmla="*/ 70355 w 201208"/>
                <a:gd name="connsiteY20" fmla="*/ 153568 h 211682"/>
                <a:gd name="connsiteX21" fmla="*/ 107001 w 201208"/>
                <a:gd name="connsiteY21" fmla="*/ 169027 h 211682"/>
                <a:gd name="connsiteX22" fmla="*/ 136263 w 201208"/>
                <a:gd name="connsiteY22" fmla="*/ 159438 h 211682"/>
                <a:gd name="connsiteX23" fmla="*/ 150414 w 201208"/>
                <a:gd name="connsiteY23" fmla="*/ 130268 h 211682"/>
                <a:gd name="connsiteX24" fmla="*/ 201208 w 201208"/>
                <a:gd name="connsiteY24" fmla="*/ 130268 h 211682"/>
                <a:gd name="connsiteX25" fmla="*/ 193070 w 201208"/>
                <a:gd name="connsiteY25" fmla="*/ 163412 h 211682"/>
                <a:gd name="connsiteX26" fmla="*/ 173681 w 201208"/>
                <a:gd name="connsiteY26" fmla="*/ 188810 h 211682"/>
                <a:gd name="connsiteX27" fmla="*/ 143834 w 201208"/>
                <a:gd name="connsiteY27" fmla="*/ 205673 h 211682"/>
                <a:gd name="connsiteX28" fmla="*/ 104287 w 201208"/>
                <a:gd name="connsiteY28" fmla="*/ 211683 h 2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1208" h="211682">
                  <a:moveTo>
                    <a:pt x="104287" y="211683"/>
                  </a:moveTo>
                  <a:cubicBezTo>
                    <a:pt x="89553" y="211683"/>
                    <a:pt x="75782" y="209412"/>
                    <a:pt x="62989" y="204900"/>
                  </a:cubicBezTo>
                  <a:cubicBezTo>
                    <a:pt x="50194" y="200373"/>
                    <a:pt x="39152" y="193715"/>
                    <a:pt x="29845" y="184929"/>
                  </a:cubicBezTo>
                  <a:cubicBezTo>
                    <a:pt x="20539" y="176143"/>
                    <a:pt x="13234" y="165353"/>
                    <a:pt x="7949" y="152560"/>
                  </a:cubicBezTo>
                  <a:cubicBezTo>
                    <a:pt x="2649" y="139765"/>
                    <a:pt x="0" y="125096"/>
                    <a:pt x="0" y="108546"/>
                  </a:cubicBezTo>
                  <a:lnTo>
                    <a:pt x="0" y="105455"/>
                  </a:lnTo>
                  <a:cubicBezTo>
                    <a:pt x="0" y="89175"/>
                    <a:pt x="2714" y="74504"/>
                    <a:pt x="8139" y="61442"/>
                  </a:cubicBezTo>
                  <a:cubicBezTo>
                    <a:pt x="13566" y="48396"/>
                    <a:pt x="21059" y="37211"/>
                    <a:pt x="30618" y="27920"/>
                  </a:cubicBezTo>
                  <a:cubicBezTo>
                    <a:pt x="40178" y="18866"/>
                    <a:pt x="51300" y="11956"/>
                    <a:pt x="63967" y="7176"/>
                  </a:cubicBezTo>
                  <a:cubicBezTo>
                    <a:pt x="76618" y="2396"/>
                    <a:pt x="90201" y="0"/>
                    <a:pt x="104667" y="0"/>
                  </a:cubicBezTo>
                  <a:cubicBezTo>
                    <a:pt x="116307" y="0"/>
                    <a:pt x="127602" y="1356"/>
                    <a:pt x="138599" y="4069"/>
                  </a:cubicBezTo>
                  <a:cubicBezTo>
                    <a:pt x="149577" y="6783"/>
                    <a:pt x="159468" y="11247"/>
                    <a:pt x="168254" y="17445"/>
                  </a:cubicBezTo>
                  <a:cubicBezTo>
                    <a:pt x="176788" y="23645"/>
                    <a:pt x="183888" y="31786"/>
                    <a:pt x="189583" y="41866"/>
                  </a:cubicBezTo>
                  <a:cubicBezTo>
                    <a:pt x="195261" y="51947"/>
                    <a:pt x="198747" y="64235"/>
                    <a:pt x="200041" y="78701"/>
                  </a:cubicBezTo>
                  <a:lnTo>
                    <a:pt x="146928" y="78701"/>
                  </a:lnTo>
                  <a:cubicBezTo>
                    <a:pt x="145112" y="67074"/>
                    <a:pt x="140790" y="58415"/>
                    <a:pt x="133945" y="52720"/>
                  </a:cubicBezTo>
                  <a:cubicBezTo>
                    <a:pt x="127097" y="47040"/>
                    <a:pt x="117728" y="44201"/>
                    <a:pt x="105833" y="44201"/>
                  </a:cubicBezTo>
                  <a:cubicBezTo>
                    <a:pt x="91099" y="44201"/>
                    <a:pt x="79347" y="49421"/>
                    <a:pt x="70560" y="59850"/>
                  </a:cubicBezTo>
                  <a:cubicBezTo>
                    <a:pt x="61774" y="70293"/>
                    <a:pt x="57372" y="85169"/>
                    <a:pt x="57372" y="104492"/>
                  </a:cubicBezTo>
                  <a:lnTo>
                    <a:pt x="57372" y="107584"/>
                  </a:lnTo>
                  <a:cubicBezTo>
                    <a:pt x="57372" y="127934"/>
                    <a:pt x="61694" y="143268"/>
                    <a:pt x="70355" y="153568"/>
                  </a:cubicBezTo>
                  <a:cubicBezTo>
                    <a:pt x="79016" y="163885"/>
                    <a:pt x="91226" y="169027"/>
                    <a:pt x="107001" y="169027"/>
                  </a:cubicBezTo>
                  <a:cubicBezTo>
                    <a:pt x="118375" y="169027"/>
                    <a:pt x="128122" y="165826"/>
                    <a:pt x="136263" y="159438"/>
                  </a:cubicBezTo>
                  <a:cubicBezTo>
                    <a:pt x="144404" y="153032"/>
                    <a:pt x="149119" y="143314"/>
                    <a:pt x="150414" y="130268"/>
                  </a:cubicBezTo>
                  <a:lnTo>
                    <a:pt x="201208" y="130268"/>
                  </a:lnTo>
                  <a:cubicBezTo>
                    <a:pt x="200435" y="142416"/>
                    <a:pt x="197722" y="153458"/>
                    <a:pt x="193070" y="163412"/>
                  </a:cubicBezTo>
                  <a:cubicBezTo>
                    <a:pt x="188415" y="173366"/>
                    <a:pt x="181948" y="181822"/>
                    <a:pt x="173681" y="188810"/>
                  </a:cubicBezTo>
                  <a:cubicBezTo>
                    <a:pt x="165398" y="196034"/>
                    <a:pt x="155461" y="201666"/>
                    <a:pt x="143834" y="205673"/>
                  </a:cubicBezTo>
                  <a:cubicBezTo>
                    <a:pt x="132194" y="209664"/>
                    <a:pt x="119021" y="211683"/>
                    <a:pt x="104287" y="211683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E719EB2-AB27-0E9B-F52D-3A981F8FF954}"/>
                </a:ext>
              </a:extLst>
            </p:cNvPr>
            <p:cNvSpPr/>
            <p:nvPr/>
          </p:nvSpPr>
          <p:spPr>
            <a:xfrm>
              <a:off x="9739824" y="1472090"/>
              <a:ext cx="203148" cy="211682"/>
            </a:xfrm>
            <a:custGeom>
              <a:avLst/>
              <a:gdLst>
                <a:gd name="connsiteX0" fmla="*/ 105833 w 203148"/>
                <a:gd name="connsiteY0" fmla="*/ 211683 h 211682"/>
                <a:gd name="connsiteX1" fmla="*/ 63572 w 203148"/>
                <a:gd name="connsiteY1" fmla="*/ 204695 h 211682"/>
                <a:gd name="connsiteX2" fmla="*/ 30240 w 203148"/>
                <a:gd name="connsiteY2" fmla="*/ 184156 h 211682"/>
                <a:gd name="connsiteX3" fmla="*/ 7951 w 203148"/>
                <a:gd name="connsiteY3" fmla="*/ 151975 h 211682"/>
                <a:gd name="connsiteX4" fmla="*/ 0 w 203148"/>
                <a:gd name="connsiteY4" fmla="*/ 108546 h 211682"/>
                <a:gd name="connsiteX5" fmla="*/ 0 w 203148"/>
                <a:gd name="connsiteY5" fmla="*/ 105455 h 211682"/>
                <a:gd name="connsiteX6" fmla="*/ 7951 w 203148"/>
                <a:gd name="connsiteY6" fmla="*/ 62027 h 211682"/>
                <a:gd name="connsiteX7" fmla="*/ 30240 w 203148"/>
                <a:gd name="connsiteY7" fmla="*/ 28695 h 211682"/>
                <a:gd name="connsiteX8" fmla="*/ 63194 w 203148"/>
                <a:gd name="connsiteY8" fmla="*/ 7556 h 211682"/>
                <a:gd name="connsiteX9" fmla="*/ 104287 w 203148"/>
                <a:gd name="connsiteY9" fmla="*/ 0 h 211682"/>
                <a:gd name="connsiteX10" fmla="*/ 141895 w 203148"/>
                <a:gd name="connsiteY10" fmla="*/ 6010 h 211682"/>
                <a:gd name="connsiteX11" fmla="*/ 173288 w 203148"/>
                <a:gd name="connsiteY11" fmla="*/ 24418 h 211682"/>
                <a:gd name="connsiteX12" fmla="*/ 195010 w 203148"/>
                <a:gd name="connsiteY12" fmla="*/ 56411 h 211682"/>
                <a:gd name="connsiteX13" fmla="*/ 203149 w 203148"/>
                <a:gd name="connsiteY13" fmla="*/ 103119 h 211682"/>
                <a:gd name="connsiteX14" fmla="*/ 203149 w 203148"/>
                <a:gd name="connsiteY14" fmla="*/ 118628 h 211682"/>
                <a:gd name="connsiteX15" fmla="*/ 56994 w 203148"/>
                <a:gd name="connsiteY15" fmla="*/ 118628 h 211682"/>
                <a:gd name="connsiteX16" fmla="*/ 71145 w 203148"/>
                <a:gd name="connsiteY16" fmla="*/ 157985 h 211682"/>
                <a:gd name="connsiteX17" fmla="*/ 107380 w 203148"/>
                <a:gd name="connsiteY17" fmla="*/ 171741 h 211682"/>
                <a:gd name="connsiteX18" fmla="*/ 137053 w 203148"/>
                <a:gd name="connsiteY18" fmla="*/ 163995 h 211682"/>
                <a:gd name="connsiteX19" fmla="*/ 149641 w 203148"/>
                <a:gd name="connsiteY19" fmla="*/ 143441 h 211682"/>
                <a:gd name="connsiteX20" fmla="*/ 202756 w 203148"/>
                <a:gd name="connsiteY20" fmla="*/ 143441 h 211682"/>
                <a:gd name="connsiteX21" fmla="*/ 172703 w 203148"/>
                <a:gd name="connsiteY21" fmla="*/ 194030 h 211682"/>
                <a:gd name="connsiteX22" fmla="*/ 105833 w 203148"/>
                <a:gd name="connsiteY22" fmla="*/ 211683 h 211682"/>
                <a:gd name="connsiteX23" fmla="*/ 148473 w 203148"/>
                <a:gd name="connsiteY23" fmla="*/ 84126 h 211682"/>
                <a:gd name="connsiteX24" fmla="*/ 135680 w 203148"/>
                <a:gd name="connsiteY24" fmla="*/ 49816 h 211682"/>
                <a:gd name="connsiteX25" fmla="*/ 104287 w 203148"/>
                <a:gd name="connsiteY25" fmla="*/ 38774 h 211682"/>
                <a:gd name="connsiteX26" fmla="*/ 73069 w 203148"/>
                <a:gd name="connsiteY26" fmla="*/ 50589 h 211682"/>
                <a:gd name="connsiteX27" fmla="*/ 57767 w 203148"/>
                <a:gd name="connsiteY27" fmla="*/ 84126 h 211682"/>
                <a:gd name="connsiteX28" fmla="*/ 148473 w 203148"/>
                <a:gd name="connsiteY28" fmla="*/ 84126 h 2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3148" h="211682">
                  <a:moveTo>
                    <a:pt x="105833" y="211683"/>
                  </a:moveTo>
                  <a:cubicBezTo>
                    <a:pt x="90579" y="211683"/>
                    <a:pt x="76492" y="209349"/>
                    <a:pt x="63572" y="204695"/>
                  </a:cubicBezTo>
                  <a:cubicBezTo>
                    <a:pt x="50654" y="200040"/>
                    <a:pt x="39547" y="193195"/>
                    <a:pt x="30240" y="184156"/>
                  </a:cubicBezTo>
                  <a:cubicBezTo>
                    <a:pt x="20664" y="175370"/>
                    <a:pt x="13235" y="164643"/>
                    <a:pt x="7951" y="151975"/>
                  </a:cubicBezTo>
                  <a:cubicBezTo>
                    <a:pt x="2649" y="139307"/>
                    <a:pt x="0" y="124843"/>
                    <a:pt x="0" y="108546"/>
                  </a:cubicBezTo>
                  <a:lnTo>
                    <a:pt x="0" y="105455"/>
                  </a:lnTo>
                  <a:cubicBezTo>
                    <a:pt x="0" y="89428"/>
                    <a:pt x="2649" y="74962"/>
                    <a:pt x="7951" y="62027"/>
                  </a:cubicBezTo>
                  <a:cubicBezTo>
                    <a:pt x="13235" y="49106"/>
                    <a:pt x="20664" y="38001"/>
                    <a:pt x="30240" y="28695"/>
                  </a:cubicBezTo>
                  <a:cubicBezTo>
                    <a:pt x="39547" y="19639"/>
                    <a:pt x="50527" y="12603"/>
                    <a:pt x="63194" y="7556"/>
                  </a:cubicBezTo>
                  <a:cubicBezTo>
                    <a:pt x="75845" y="2524"/>
                    <a:pt x="89553" y="0"/>
                    <a:pt x="104287" y="0"/>
                  </a:cubicBezTo>
                  <a:cubicBezTo>
                    <a:pt x="117460" y="0"/>
                    <a:pt x="130000" y="2003"/>
                    <a:pt x="141895" y="6010"/>
                  </a:cubicBezTo>
                  <a:cubicBezTo>
                    <a:pt x="153773" y="10017"/>
                    <a:pt x="164248" y="16152"/>
                    <a:pt x="173288" y="24418"/>
                  </a:cubicBezTo>
                  <a:cubicBezTo>
                    <a:pt x="182342" y="32701"/>
                    <a:pt x="189583" y="43364"/>
                    <a:pt x="195010" y="56411"/>
                  </a:cubicBezTo>
                  <a:cubicBezTo>
                    <a:pt x="200435" y="69457"/>
                    <a:pt x="203149" y="85041"/>
                    <a:pt x="203149" y="103119"/>
                  </a:cubicBezTo>
                  <a:lnTo>
                    <a:pt x="203149" y="118628"/>
                  </a:lnTo>
                  <a:lnTo>
                    <a:pt x="56994" y="118628"/>
                  </a:lnTo>
                  <a:cubicBezTo>
                    <a:pt x="57767" y="135695"/>
                    <a:pt x="62469" y="148804"/>
                    <a:pt x="71145" y="157985"/>
                  </a:cubicBezTo>
                  <a:cubicBezTo>
                    <a:pt x="79789" y="167166"/>
                    <a:pt x="91872" y="171741"/>
                    <a:pt x="107380" y="171741"/>
                  </a:cubicBezTo>
                  <a:cubicBezTo>
                    <a:pt x="120568" y="171741"/>
                    <a:pt x="130458" y="169170"/>
                    <a:pt x="137053" y="163995"/>
                  </a:cubicBezTo>
                  <a:cubicBezTo>
                    <a:pt x="143631" y="158820"/>
                    <a:pt x="147826" y="151975"/>
                    <a:pt x="149641" y="143441"/>
                  </a:cubicBezTo>
                  <a:lnTo>
                    <a:pt x="202756" y="143441"/>
                  </a:lnTo>
                  <a:cubicBezTo>
                    <a:pt x="199395" y="165416"/>
                    <a:pt x="189378" y="182280"/>
                    <a:pt x="172703" y="194030"/>
                  </a:cubicBezTo>
                  <a:cubicBezTo>
                    <a:pt x="156046" y="205800"/>
                    <a:pt x="133755" y="211683"/>
                    <a:pt x="105833" y="211683"/>
                  </a:cubicBezTo>
                  <a:close/>
                  <a:moveTo>
                    <a:pt x="148473" y="84126"/>
                  </a:moveTo>
                  <a:cubicBezTo>
                    <a:pt x="147448" y="68620"/>
                    <a:pt x="143173" y="57184"/>
                    <a:pt x="135680" y="49816"/>
                  </a:cubicBezTo>
                  <a:cubicBezTo>
                    <a:pt x="128187" y="42449"/>
                    <a:pt x="117728" y="38774"/>
                    <a:pt x="104287" y="38774"/>
                  </a:cubicBezTo>
                  <a:cubicBezTo>
                    <a:pt x="91621" y="38774"/>
                    <a:pt x="81225" y="42718"/>
                    <a:pt x="73069" y="50589"/>
                  </a:cubicBezTo>
                  <a:cubicBezTo>
                    <a:pt x="64930" y="58477"/>
                    <a:pt x="59833" y="69662"/>
                    <a:pt x="57767" y="84126"/>
                  </a:cubicBezTo>
                  <a:lnTo>
                    <a:pt x="148473" y="84126"/>
                  </a:ln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579BF-03BB-A6C3-D33C-398C673DEE29}"/>
                </a:ext>
              </a:extLst>
            </p:cNvPr>
            <p:cNvSpPr/>
            <p:nvPr/>
          </p:nvSpPr>
          <p:spPr>
            <a:xfrm>
              <a:off x="9967756" y="1472090"/>
              <a:ext cx="173683" cy="211682"/>
            </a:xfrm>
            <a:custGeom>
              <a:avLst/>
              <a:gdLst>
                <a:gd name="connsiteX0" fmla="*/ 88403 w 173683"/>
                <a:gd name="connsiteY0" fmla="*/ 211683 h 211682"/>
                <a:gd name="connsiteX1" fmla="*/ 24435 w 173683"/>
                <a:gd name="connsiteY1" fmla="*/ 194268 h 211682"/>
                <a:gd name="connsiteX2" fmla="*/ 0 w 173683"/>
                <a:gd name="connsiteY2" fmla="*/ 143977 h 211682"/>
                <a:gd name="connsiteX3" fmla="*/ 52340 w 173683"/>
                <a:gd name="connsiteY3" fmla="*/ 143977 h 211682"/>
                <a:gd name="connsiteX4" fmla="*/ 61839 w 173683"/>
                <a:gd name="connsiteY4" fmla="*/ 165288 h 211682"/>
                <a:gd name="connsiteX5" fmla="*/ 88008 w 173683"/>
                <a:gd name="connsiteY5" fmla="*/ 172909 h 211682"/>
                <a:gd name="connsiteX6" fmla="*/ 112044 w 173683"/>
                <a:gd name="connsiteY6" fmla="*/ 167039 h 211682"/>
                <a:gd name="connsiteX7" fmla="*/ 119792 w 173683"/>
                <a:gd name="connsiteY7" fmla="*/ 150619 h 211682"/>
                <a:gd name="connsiteX8" fmla="*/ 110297 w 173683"/>
                <a:gd name="connsiteY8" fmla="*/ 134795 h 211682"/>
                <a:gd name="connsiteX9" fmla="*/ 78701 w 173683"/>
                <a:gd name="connsiteY9" fmla="*/ 126389 h 211682"/>
                <a:gd name="connsiteX10" fmla="*/ 44391 w 173683"/>
                <a:gd name="connsiteY10" fmla="*/ 118626 h 211682"/>
                <a:gd name="connsiteX11" fmla="*/ 21327 w 173683"/>
                <a:gd name="connsiteY11" fmla="*/ 106606 h 211682"/>
                <a:gd name="connsiteX12" fmla="*/ 7951 w 173683"/>
                <a:gd name="connsiteY12" fmla="*/ 88591 h 211682"/>
                <a:gd name="connsiteX13" fmla="*/ 3879 w 173683"/>
                <a:gd name="connsiteY13" fmla="*/ 63194 h 211682"/>
                <a:gd name="connsiteX14" fmla="*/ 10662 w 173683"/>
                <a:gd name="connsiteY14" fmla="*/ 35478 h 211682"/>
                <a:gd name="connsiteX15" fmla="*/ 28695 w 173683"/>
                <a:gd name="connsiteY15" fmla="*/ 15507 h 211682"/>
                <a:gd name="connsiteX16" fmla="*/ 54091 w 173683"/>
                <a:gd name="connsiteY16" fmla="*/ 3880 h 211682"/>
                <a:gd name="connsiteX17" fmla="*/ 84126 w 173683"/>
                <a:gd name="connsiteY17" fmla="*/ 0 h 211682"/>
                <a:gd name="connsiteX18" fmla="*/ 115348 w 173683"/>
                <a:gd name="connsiteY18" fmla="*/ 3312 h 211682"/>
                <a:gd name="connsiteX19" fmla="*/ 141117 w 173683"/>
                <a:gd name="connsiteY19" fmla="*/ 13991 h 211682"/>
                <a:gd name="connsiteX20" fmla="*/ 158967 w 173683"/>
                <a:gd name="connsiteY20" fmla="*/ 33427 h 211682"/>
                <a:gd name="connsiteX21" fmla="*/ 167873 w 173683"/>
                <a:gd name="connsiteY21" fmla="*/ 62972 h 211682"/>
                <a:gd name="connsiteX22" fmla="*/ 116317 w 173683"/>
                <a:gd name="connsiteY22" fmla="*/ 62972 h 211682"/>
                <a:gd name="connsiteX23" fmla="*/ 106613 w 173683"/>
                <a:gd name="connsiteY23" fmla="*/ 44722 h 211682"/>
                <a:gd name="connsiteX24" fmla="*/ 84521 w 173683"/>
                <a:gd name="connsiteY24" fmla="*/ 38774 h 211682"/>
                <a:gd name="connsiteX25" fmla="*/ 63399 w 173683"/>
                <a:gd name="connsiteY25" fmla="*/ 44532 h 211682"/>
                <a:gd name="connsiteX26" fmla="*/ 55826 w 173683"/>
                <a:gd name="connsiteY26" fmla="*/ 59518 h 211682"/>
                <a:gd name="connsiteX27" fmla="*/ 64360 w 173683"/>
                <a:gd name="connsiteY27" fmla="*/ 73731 h 211682"/>
                <a:gd name="connsiteX28" fmla="*/ 94992 w 173683"/>
                <a:gd name="connsiteY28" fmla="*/ 81415 h 211682"/>
                <a:gd name="connsiteX29" fmla="*/ 128717 w 173683"/>
                <a:gd name="connsiteY29" fmla="*/ 88386 h 211682"/>
                <a:gd name="connsiteX30" fmla="*/ 153536 w 173683"/>
                <a:gd name="connsiteY30" fmla="*/ 99633 h 211682"/>
                <a:gd name="connsiteX31" fmla="*/ 168461 w 173683"/>
                <a:gd name="connsiteY31" fmla="*/ 117853 h 211682"/>
                <a:gd name="connsiteX32" fmla="*/ 173683 w 173683"/>
                <a:gd name="connsiteY32" fmla="*/ 145002 h 211682"/>
                <a:gd name="connsiteX33" fmla="*/ 151200 w 173683"/>
                <a:gd name="connsiteY33" fmla="*/ 194820 h 211682"/>
                <a:gd name="connsiteX34" fmla="*/ 88403 w 173683"/>
                <a:gd name="connsiteY34" fmla="*/ 211683 h 2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3683" h="211682">
                  <a:moveTo>
                    <a:pt x="88403" y="211683"/>
                  </a:moveTo>
                  <a:cubicBezTo>
                    <a:pt x="61001" y="211683"/>
                    <a:pt x="39674" y="205878"/>
                    <a:pt x="24435" y="194268"/>
                  </a:cubicBezTo>
                  <a:cubicBezTo>
                    <a:pt x="9181" y="182658"/>
                    <a:pt x="1041" y="165903"/>
                    <a:pt x="0" y="143977"/>
                  </a:cubicBezTo>
                  <a:lnTo>
                    <a:pt x="52340" y="143977"/>
                  </a:lnTo>
                  <a:cubicBezTo>
                    <a:pt x="53635" y="153095"/>
                    <a:pt x="56804" y="160209"/>
                    <a:pt x="61839" y="165288"/>
                  </a:cubicBezTo>
                  <a:cubicBezTo>
                    <a:pt x="66886" y="170368"/>
                    <a:pt x="75610" y="172909"/>
                    <a:pt x="88008" y="172909"/>
                  </a:cubicBezTo>
                  <a:cubicBezTo>
                    <a:pt x="98866" y="172909"/>
                    <a:pt x="106879" y="170953"/>
                    <a:pt x="112044" y="167039"/>
                  </a:cubicBezTo>
                  <a:cubicBezTo>
                    <a:pt x="117209" y="163144"/>
                    <a:pt x="119792" y="157655"/>
                    <a:pt x="119792" y="150619"/>
                  </a:cubicBezTo>
                  <a:cubicBezTo>
                    <a:pt x="119792" y="143582"/>
                    <a:pt x="116640" y="138314"/>
                    <a:pt x="110297" y="134795"/>
                  </a:cubicBezTo>
                  <a:cubicBezTo>
                    <a:pt x="103974" y="131278"/>
                    <a:pt x="93435" y="128470"/>
                    <a:pt x="78701" y="126389"/>
                  </a:cubicBezTo>
                  <a:cubicBezTo>
                    <a:pt x="65260" y="124321"/>
                    <a:pt x="53823" y="121734"/>
                    <a:pt x="44391" y="118626"/>
                  </a:cubicBezTo>
                  <a:cubicBezTo>
                    <a:pt x="34957" y="115535"/>
                    <a:pt x="27274" y="111528"/>
                    <a:pt x="21327" y="106606"/>
                  </a:cubicBezTo>
                  <a:cubicBezTo>
                    <a:pt x="15127" y="101701"/>
                    <a:pt x="10664" y="95706"/>
                    <a:pt x="7951" y="88591"/>
                  </a:cubicBezTo>
                  <a:cubicBezTo>
                    <a:pt x="5237" y="81477"/>
                    <a:pt x="3879" y="73021"/>
                    <a:pt x="3879" y="63194"/>
                  </a:cubicBezTo>
                  <a:cubicBezTo>
                    <a:pt x="3879" y="52593"/>
                    <a:pt x="6135" y="43364"/>
                    <a:pt x="10662" y="35478"/>
                  </a:cubicBezTo>
                  <a:cubicBezTo>
                    <a:pt x="15191" y="27589"/>
                    <a:pt x="21201" y="20932"/>
                    <a:pt x="28695" y="15507"/>
                  </a:cubicBezTo>
                  <a:cubicBezTo>
                    <a:pt x="35935" y="10347"/>
                    <a:pt x="44389" y="6468"/>
                    <a:pt x="54091" y="3880"/>
                  </a:cubicBezTo>
                  <a:cubicBezTo>
                    <a:pt x="63777" y="1293"/>
                    <a:pt x="73794" y="0"/>
                    <a:pt x="84126" y="0"/>
                  </a:cubicBezTo>
                  <a:cubicBezTo>
                    <a:pt x="95258" y="0"/>
                    <a:pt x="105645" y="1103"/>
                    <a:pt x="115348" y="3312"/>
                  </a:cubicBezTo>
                  <a:cubicBezTo>
                    <a:pt x="125033" y="5520"/>
                    <a:pt x="133635" y="9069"/>
                    <a:pt x="141117" y="13991"/>
                  </a:cubicBezTo>
                  <a:cubicBezTo>
                    <a:pt x="148371" y="18929"/>
                    <a:pt x="154314" y="25396"/>
                    <a:pt x="158967" y="33427"/>
                  </a:cubicBezTo>
                  <a:cubicBezTo>
                    <a:pt x="163619" y="41471"/>
                    <a:pt x="166581" y="51315"/>
                    <a:pt x="167873" y="62972"/>
                  </a:cubicBezTo>
                  <a:lnTo>
                    <a:pt x="116317" y="62972"/>
                  </a:lnTo>
                  <a:cubicBezTo>
                    <a:pt x="114760" y="54786"/>
                    <a:pt x="111532" y="48696"/>
                    <a:pt x="106613" y="44722"/>
                  </a:cubicBezTo>
                  <a:cubicBezTo>
                    <a:pt x="101695" y="40762"/>
                    <a:pt x="94327" y="38774"/>
                    <a:pt x="84521" y="38774"/>
                  </a:cubicBezTo>
                  <a:cubicBezTo>
                    <a:pt x="75467" y="38774"/>
                    <a:pt x="68432" y="40698"/>
                    <a:pt x="63399" y="44532"/>
                  </a:cubicBezTo>
                  <a:cubicBezTo>
                    <a:pt x="58350" y="48381"/>
                    <a:pt x="55826" y="53381"/>
                    <a:pt x="55826" y="59518"/>
                  </a:cubicBezTo>
                  <a:cubicBezTo>
                    <a:pt x="55826" y="65923"/>
                    <a:pt x="58665" y="70655"/>
                    <a:pt x="64360" y="73731"/>
                  </a:cubicBezTo>
                  <a:cubicBezTo>
                    <a:pt x="70040" y="76808"/>
                    <a:pt x="80262" y="79364"/>
                    <a:pt x="94992" y="81415"/>
                  </a:cubicBezTo>
                  <a:cubicBezTo>
                    <a:pt x="107639" y="83228"/>
                    <a:pt x="118899" y="85547"/>
                    <a:pt x="128717" y="88386"/>
                  </a:cubicBezTo>
                  <a:cubicBezTo>
                    <a:pt x="138534" y="91241"/>
                    <a:pt x="146794" y="94980"/>
                    <a:pt x="153536" y="99633"/>
                  </a:cubicBezTo>
                  <a:cubicBezTo>
                    <a:pt x="159992" y="104555"/>
                    <a:pt x="164967" y="110630"/>
                    <a:pt x="168461" y="117853"/>
                  </a:cubicBezTo>
                  <a:cubicBezTo>
                    <a:pt x="171955" y="125094"/>
                    <a:pt x="173683" y="134134"/>
                    <a:pt x="173683" y="145002"/>
                  </a:cubicBezTo>
                  <a:cubicBezTo>
                    <a:pt x="173683" y="166961"/>
                    <a:pt x="166183" y="183573"/>
                    <a:pt x="151200" y="194820"/>
                  </a:cubicBezTo>
                  <a:cubicBezTo>
                    <a:pt x="136218" y="206052"/>
                    <a:pt x="115291" y="211683"/>
                    <a:pt x="88403" y="211683"/>
                  </a:cubicBezTo>
                  <a:close/>
                </a:path>
              </a:pathLst>
            </a:custGeom>
            <a:solidFill>
              <a:schemeClr val="bg1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Picture 32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18EEB1E-10DE-038D-7106-B42CF47B44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8807" y="300927"/>
            <a:ext cx="281857" cy="2984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498EF6-D9FB-5EC0-770A-41E2B35AD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46454" y="346455"/>
            <a:ext cx="6858000" cy="616509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116BC53B-8701-38B8-2D18-DAAD3E910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9697" y="2995712"/>
            <a:ext cx="4952999" cy="2659190"/>
          </a:xfrm>
        </p:spPr>
        <p:txBody>
          <a:bodyPr anchor="t" anchorCtr="0"/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Change that matters</a:t>
            </a:r>
          </a:p>
        </p:txBody>
      </p:sp>
    </p:spTree>
    <p:extLst>
      <p:ext uri="{BB962C8B-B14F-4D97-AF65-F5344CB8AC3E}">
        <p14:creationId xmlns:p14="http://schemas.microsoft.com/office/powerpoint/2010/main" val="25241204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63FD8A-99AC-2222-010D-FA786E846A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30402"/>
            <a:ext cx="7040753" cy="997196"/>
          </a:xfrm>
        </p:spPr>
        <p:txBody>
          <a:bodyPr anchor="ctr"/>
          <a:lstStyle>
            <a:lvl1pPr algn="l">
              <a:defRPr sz="7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4" name="Keyline GTS" descr="Accenture Keyline GTS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5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Slide -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3FED456-9385-81B3-6824-4CEB44ED8C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819603"/>
            <a:ext cx="7040753" cy="1218795"/>
          </a:xfrm>
        </p:spPr>
        <p:txBody>
          <a:bodyPr anchor="ctr"/>
          <a:lstStyle>
            <a:lvl1pPr algn="ctr">
              <a:defRPr sz="8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29" name="Graphic 36">
            <a:extLst>
              <a:ext uri="{FF2B5EF4-FFF2-40B4-BE49-F238E27FC236}">
                <a16:creationId xmlns:a16="http://schemas.microsoft.com/office/drawing/2014/main" id="{62495BC2-EFC7-2C77-3D1D-39E4029B6867}"/>
              </a:ext>
            </a:extLst>
          </p:cNvPr>
          <p:cNvSpPr/>
          <p:nvPr userDrawn="1"/>
        </p:nvSpPr>
        <p:spPr>
          <a:xfrm>
            <a:off x="5916738" y="5804146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B7F6F9-720B-B3A0-7E24-C7AB7158B6D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63A91276-F5B2-FE02-C5F0-70739DC6A6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6307136"/>
            <a:ext cx="12192000" cy="550864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39C311-1282-2D48-A4CA-6824804D03A5}"/>
              </a:ext>
            </a:extLst>
          </p:cNvPr>
          <p:cNvSpPr/>
          <p:nvPr userDrawn="1"/>
        </p:nvSpPr>
        <p:spPr>
          <a:xfrm>
            <a:off x="6095926" y="3429000"/>
            <a:ext cx="3047944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0" y="3429000"/>
            <a:ext cx="3047968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C8DC3CA-63AA-4C0A-9715-02D7558630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42" y="380999"/>
            <a:ext cx="5333967" cy="2393952"/>
          </a:xfrm>
        </p:spPr>
        <p:txBody>
          <a:bodyPr anchor="ctr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Place headline here 36pt, min 30pt)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D80DA1-2C7A-B8DF-7BB2-8B69FE756A8D}"/>
              </a:ext>
            </a:extLst>
          </p:cNvPr>
          <p:cNvSpPr/>
          <p:nvPr userDrawn="1"/>
        </p:nvSpPr>
        <p:spPr>
          <a:xfrm>
            <a:off x="9144056" y="0"/>
            <a:ext cx="3047944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1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B3D6F1-2C50-444A-B640-8628EC57A6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932" y="381000"/>
            <a:ext cx="11433481" cy="6102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951" y="2143298"/>
            <a:ext cx="5120640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6951" y="2929943"/>
            <a:ext cx="5120640" cy="738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6951" y="3738483"/>
            <a:ext cx="5120640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0C9002-F46C-FCB4-7108-4635B3180BCF}"/>
              </a:ext>
            </a:extLst>
          </p:cNvPr>
          <p:cNvGrpSpPr/>
          <p:nvPr userDrawn="1"/>
        </p:nvGrpSpPr>
        <p:grpSpPr>
          <a:xfrm>
            <a:off x="780291" y="5911358"/>
            <a:ext cx="3022256" cy="176260"/>
            <a:chOff x="1157256" y="-926442"/>
            <a:chExt cx="3022256" cy="17626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0920B7A-8E14-ED32-7668-2BE20B69B89C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77B2CE9-5E81-B2FC-7CD6-867C8DBD21DE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D4FF1F9-38AA-38A6-7C0E-CEDBF76B627E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1FBF851-3636-45EF-698B-C48C2546B595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A230942-9B36-EC9D-B5CC-DCC855258698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9429353-2A09-39A7-BEC9-5D31EC5C69F2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9E2731-B2A2-68EE-B97F-6741EF567D7F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D403B2B-E254-C908-B3F7-7EEFE56C72BF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C0E9622-342A-EEFA-17D0-DB5B510AF9F6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60CB398-D776-2C40-F086-B4C277675FCE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53BD14A-C32E-7397-FCFA-A5F4E3F7FC92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8438ABF-71E9-8067-E7AA-937131C6710E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F1C3ADC-B632-A5A8-93F2-D289C07260F2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CCE39B-838B-03D0-E441-6704A2502D37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7B91C8D-1C3F-98E7-9723-6C744C6E78EB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9905DBE-5FEF-269D-86A3-F87BBA4E7FA3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3D1C41A-E783-CE9B-E34B-C62A4592256D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B3DA3F5-E398-3EDD-79CF-6178B36B30A8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0C5052-CC09-9434-9E5B-9922D79C8734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B47A8F-28FB-208A-2E2B-9744E70637A4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8B8E5E7-D7C3-2A0E-E550-19A6B8447F20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A531C37-6007-0BA1-6C9E-FCDC60CA3959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85A0750-2E86-0297-BA90-ADC6CB5DB05E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416CCA-FE3B-1039-D90C-566848C11E3C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36">
            <a:extLst>
              <a:ext uri="{FF2B5EF4-FFF2-40B4-BE49-F238E27FC236}">
                <a16:creationId xmlns:a16="http://schemas.microsoft.com/office/drawing/2014/main" id="{F780459D-370E-6608-91A5-D2F4B2D7EC21}"/>
              </a:ext>
            </a:extLst>
          </p:cNvPr>
          <p:cNvSpPr/>
          <p:nvPr userDrawn="1"/>
        </p:nvSpPr>
        <p:spPr>
          <a:xfrm>
            <a:off x="780291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9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1266A6D-5C9E-139C-E350-12AE5E901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588" y="387351"/>
            <a:ext cx="11430000" cy="60833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373754-614A-1EA4-68FF-8BDF0273D9D6}"/>
              </a:ext>
            </a:extLst>
          </p:cNvPr>
          <p:cNvSpPr/>
          <p:nvPr userDrawn="1"/>
        </p:nvSpPr>
        <p:spPr>
          <a:xfrm>
            <a:off x="2384589" y="387351"/>
            <a:ext cx="9428000" cy="609904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81000">
                <a:schemeClr val="bg1">
                  <a:lumMod val="95000"/>
                  <a:lumOff val="5000"/>
                  <a:alpha val="6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3519" y="2615738"/>
            <a:ext cx="4575778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6174" y="3402383"/>
            <a:ext cx="4572000" cy="738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2466" y="4210923"/>
            <a:ext cx="4572000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1604D3-24BC-01A9-6715-AB67DA005095}"/>
              </a:ext>
            </a:extLst>
          </p:cNvPr>
          <p:cNvGrpSpPr/>
          <p:nvPr userDrawn="1"/>
        </p:nvGrpSpPr>
        <p:grpSpPr>
          <a:xfrm>
            <a:off x="780291" y="5911358"/>
            <a:ext cx="3022256" cy="176260"/>
            <a:chOff x="1157256" y="-926442"/>
            <a:chExt cx="3022256" cy="17626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9473654-9467-EC08-081E-85CA6B277CC3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468A3E4-A94F-A916-8A67-94F1EFBBBC6D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A483F2-3723-BD53-C96A-45978FFCB291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8AFDF03-E051-85C7-49AC-352FDFE383AC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DBDF61D-44CC-9772-EA1A-385A64C095ED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2631E54-D52B-979C-9980-556FB3A085E5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2B882D8-472B-CDB1-AF11-0DF569521735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41C039F-1FA9-C8FE-0655-26DFC86594C6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25F5F89-A4B8-0C08-FB8F-160A56F963D6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2A97A33-D757-CDAA-5A8D-6DCFB92CE240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6D49CD5-0AC0-5A36-54B7-030F8E9B49EB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E130E44-3A7E-2013-52C5-38B2EF5CB858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DF813A2-1728-FB96-1334-ECE3EBA814EA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7850EAA-ED8A-1EB0-FEF2-035649766F85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8062D91-FAB5-7048-FA66-DBFAFA26F566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C955F12-A3C0-BBB5-9AC2-D6E09930D0EC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5AEF2E-9ACD-BE30-9258-AAC01FB282C0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13AA77-765F-1121-2A19-76051F06C387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2A491E4-65E6-8CE0-9124-EEA0682A6E14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B2205E-F0C1-C898-8573-CB1E8FFF1D33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90A5232-B6C8-A379-35B7-60583A9DB34C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BE8FCF0-BD18-23C5-5999-75B164358CD1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08E0194-A07E-1D08-AE2A-BAE2FB35D70A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5524651-36D2-464D-4733-DCB6E11AD647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raphic 36">
            <a:extLst>
              <a:ext uri="{FF2B5EF4-FFF2-40B4-BE49-F238E27FC236}">
                <a16:creationId xmlns:a16="http://schemas.microsoft.com/office/drawing/2014/main" id="{FEBE85F3-323F-71BF-171B-1D7BBFC4FEC0}"/>
              </a:ext>
            </a:extLst>
          </p:cNvPr>
          <p:cNvSpPr/>
          <p:nvPr userDrawn="1"/>
        </p:nvSpPr>
        <p:spPr>
          <a:xfrm>
            <a:off x="780291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7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Agenda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Graphik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noProof="0"/>
              <a:t>Place subtitle here in GT Sectra Fine Rg 24pt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4" name="Text Placeholder 19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86" name="Text Placeholder 20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5" name="Text Placeholder 21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87" name="Text Placeholder 22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6" name="Text Placeholder 23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7" name="Text Placeholder 25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89" name="Text Placeholder 26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8" name="Text Placeholder 2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99" name="Text Placeholder 29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92" name="Text Placeholder 32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101" name="Text Placeholder 33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US" noProof="0"/>
              <a:t>##</a:t>
            </a:r>
          </a:p>
        </p:txBody>
      </p:sp>
      <p:sp>
        <p:nvSpPr>
          <p:cNvPr id="93" name="Text Placeholder 34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US" noProof="0"/>
              <a:t>Insert agenda item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26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5205D11-A7DB-E4D8-0B74-1C4054223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639"/>
          <a:stretch/>
        </p:blipFill>
        <p:spPr>
          <a:xfrm>
            <a:off x="963482" y="374225"/>
            <a:ext cx="10842752" cy="6099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481263" y="378859"/>
            <a:ext cx="5745600" cy="6094414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5291" y="3046812"/>
            <a:ext cx="4937760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291" y="3833457"/>
            <a:ext cx="4530395" cy="738187"/>
          </a:xfrm>
        </p:spPr>
        <p:txBody>
          <a:bodyPr/>
          <a:lstStyle>
            <a:lvl1pPr>
              <a:defRPr sz="20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5291" y="4641997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A0BB0D-5AE6-6241-21E1-87551C9F2ED7}"/>
              </a:ext>
            </a:extLst>
          </p:cNvPr>
          <p:cNvGrpSpPr/>
          <p:nvPr userDrawn="1"/>
        </p:nvGrpSpPr>
        <p:grpSpPr>
          <a:xfrm>
            <a:off x="875291" y="5911358"/>
            <a:ext cx="3022256" cy="176260"/>
            <a:chOff x="1157256" y="-926442"/>
            <a:chExt cx="3022256" cy="17626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65A8954-C379-9E1D-CD98-B32F491008DF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8DA702E-86E7-9BA9-18F3-CA5AF1F1D9F8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30B4165-E352-F0D8-9780-8DF994556D92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9A767AD-2EB4-52F7-2E0C-778F66021171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96B1F29-3083-D98E-D33C-4B1EA2875D80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88785E7-53D9-53D9-E369-BCC7A2F84612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BE9DD29-167B-9049-00B5-91833A105968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717B491-5083-EBBA-441B-ABD7DA882501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6D7773A-4EFC-D438-DA9C-71D0771B46C3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BEAB33B-EB06-58B4-88CD-FE1DA5B60C3B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42B724F-4E54-DF46-6D98-2A2F61C0E40A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A39CEE8-66B9-AB1E-0B0D-8ADAD1290162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7A8EF2-31DA-4DD0-4713-B107B23CA6AE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949BCD1-7B70-2985-A494-467AF5F36138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8E184B5-D382-BFC3-6BD0-DB327471EFA9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8EF2690-1C57-D4E4-7297-C6F94E59A54A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F6AD9EE-C960-B496-4E9E-32B79ADE99D7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CBC38E5-72AC-09A6-476C-EBE47E5359AC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CA40472-7D5B-5EE0-3256-F65EF0CC7A33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5D4545-92D9-B904-7F2D-5099066AECBF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9DCE326-8C30-B0B9-D8CA-9E1432143AB7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D3D2B2E-5E60-0311-5B24-33232C2E834A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22F621E-AB42-7872-8D04-BD40C11C2A9C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2BC3320-73EB-6FBF-9BB3-7CCF962386AE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Graphic 36">
            <a:extLst>
              <a:ext uri="{FF2B5EF4-FFF2-40B4-BE49-F238E27FC236}">
                <a16:creationId xmlns:a16="http://schemas.microsoft.com/office/drawing/2014/main" id="{D067C134-DE65-0B0D-F832-97F7E439A027}"/>
              </a:ext>
            </a:extLst>
          </p:cNvPr>
          <p:cNvSpPr/>
          <p:nvPr userDrawn="1"/>
        </p:nvSpPr>
        <p:spPr>
          <a:xfrm>
            <a:off x="875291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3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EB41252-05D8-808F-BBC5-3EBB81C75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2"/>
          <a:stretch/>
        </p:blipFill>
        <p:spPr>
          <a:xfrm>
            <a:off x="7459748" y="378859"/>
            <a:ext cx="4346484" cy="60944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481262" y="378859"/>
            <a:ext cx="6986337" cy="6094414"/>
          </a:xfrm>
          <a:prstGeom prst="rect">
            <a:avLst/>
          </a:prstGeom>
          <a:solidFill>
            <a:srgbClr val="404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417" y="3046812"/>
            <a:ext cx="4937760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1073" y="3833457"/>
            <a:ext cx="4530395" cy="738187"/>
          </a:xfrm>
        </p:spPr>
        <p:txBody>
          <a:bodyPr/>
          <a:lstStyle>
            <a:lvl1pPr>
              <a:defRPr sz="20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365" y="4641997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F4905F-1C65-7684-0C6D-04C875E7F809}"/>
              </a:ext>
            </a:extLst>
          </p:cNvPr>
          <p:cNvGrpSpPr/>
          <p:nvPr userDrawn="1"/>
        </p:nvGrpSpPr>
        <p:grpSpPr>
          <a:xfrm>
            <a:off x="953557" y="5911358"/>
            <a:ext cx="3022256" cy="176260"/>
            <a:chOff x="1157256" y="-926442"/>
            <a:chExt cx="3022256" cy="17626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80CFCBB-6A0C-427F-CDE9-BCFFAFA891C2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088535-86DB-23C5-7AD6-26B813387B32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0020B67-D7D1-03B7-5360-B2D2EB507BE5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E8395C4-4A99-C814-8250-4BB1E1C53714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E4F664C-56DD-8DCC-78EB-AE88F17497BD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DF1A817-604E-1EF7-8AC6-942904C9DA57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F9C5132-20B4-33A1-E543-CCED421EC229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904D16E-E416-0736-581B-75220A45C9C4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0FEAF33-32A4-9AC8-DA28-079CC87EE260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98E59F1-6CFA-597C-C5F7-114D3B223E41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633FE0F-B515-2403-9AC6-6656C740E667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118E703-4638-64A5-2936-5A346645C1CF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7CC20E6-D919-E792-5057-4EDEDF094EA3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B07AD4E-77A4-2863-D50A-F5712DD1D41F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4F4E96F-ADD6-0E08-5E92-0D15D9CC5075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8BA03CA-4942-4363-87F3-19C5D9239B18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985CBC-56AD-3607-E2B6-C7A146EF2584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8113E38-18F9-CCEA-3515-D30FAC3DA7F4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A0ADDEB-E1BC-18CA-C70B-598514EDA5ED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7EAD366-6A40-A9C4-BE74-E7804C476E37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CF1F344-3B71-6FD9-64DF-4871A4E92CC4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B1084A2-D2C3-1B60-93AF-400B6AA64A98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DF7F64E-F615-28C2-0583-4D559559F1A0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838D602-C188-D8A3-C18F-49601FC34312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Graphic 36">
            <a:extLst>
              <a:ext uri="{FF2B5EF4-FFF2-40B4-BE49-F238E27FC236}">
                <a16:creationId xmlns:a16="http://schemas.microsoft.com/office/drawing/2014/main" id="{9B76B52B-932D-0071-36F5-5864D6D23346}"/>
              </a:ext>
            </a:extLst>
          </p:cNvPr>
          <p:cNvSpPr/>
          <p:nvPr userDrawn="1"/>
        </p:nvSpPr>
        <p:spPr>
          <a:xfrm>
            <a:off x="953557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77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7D9445-111F-936C-B189-5ED062650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10567" y="374225"/>
            <a:ext cx="5711516" cy="6099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389795" y="378859"/>
            <a:ext cx="5745600" cy="6094414"/>
          </a:xfrm>
          <a:prstGeom prst="rect">
            <a:avLst/>
          </a:prstGeom>
          <a:solidFill>
            <a:srgbClr val="595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949" y="3593072"/>
            <a:ext cx="4937760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rgbClr val="DCB0FF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6949" y="4379717"/>
            <a:ext cx="4530395" cy="738187"/>
          </a:xfrm>
        </p:spPr>
        <p:txBody>
          <a:bodyPr/>
          <a:lstStyle>
            <a:lvl1pPr>
              <a:defRPr sz="2000">
                <a:solidFill>
                  <a:srgbClr val="E6DD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90E345-16D1-ABAD-E816-8C665B0F8F2B}"/>
              </a:ext>
            </a:extLst>
          </p:cNvPr>
          <p:cNvGrpSpPr/>
          <p:nvPr userDrawn="1"/>
        </p:nvGrpSpPr>
        <p:grpSpPr>
          <a:xfrm>
            <a:off x="854167" y="5911190"/>
            <a:ext cx="3022256" cy="176260"/>
            <a:chOff x="1157256" y="-926442"/>
            <a:chExt cx="3022256" cy="17626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B44F67C-F93E-589F-3912-E110AF7EC66F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05865C0-A232-1917-FB74-D7BAFFC95309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18FE44A-AEE7-5E1B-481B-1756094CEED2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CC7FB19-EE5A-5C16-E6D3-69941FF3CDE0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FD5295-D6E5-9145-EAD9-1DE766ECA1DA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D0C6642-D3B7-DE28-C1A1-7E51F2467107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68CD80-34C4-7A3B-BAB7-F1AE5D2C3119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881D11-A17E-D749-B1FC-3054C0C8531D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BC28A2-60E1-9492-294F-0673F80E4AB7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FB98098-7B39-F794-8BF4-E7C196FEE27B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F06E26E-036E-3A43-21DB-831225466086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0B37746-53DE-3545-017C-0E414F1E7CDA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14215CC-0472-4335-8594-677CD4F18331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48BF5AB-4E31-FBCF-0965-4420780049B7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3FDF570-991E-1AB3-1021-F179226DF73B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40A68D3-6E55-6101-AF0E-A1D80B750903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B88D234-4A6B-E8C8-8E80-10848F36AC24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E75628-26B7-5A9D-7D1D-4E1917B58AE2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EC55AE-6BDD-4605-779B-D94F01D6DF56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723B7F1-E8DD-146D-B31F-6FBADAD095D4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697C6E0-C35E-E6FE-9458-D8D4B33E8E3F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4629D2-B666-1EB2-FDB0-0E39B705BD4C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DC9358A-623A-5EAF-B6D9-54F74A91C22B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14BD4AE-A8AC-4EF2-D0CA-BE8EAB17F804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Graphic 36">
            <a:extLst>
              <a:ext uri="{FF2B5EF4-FFF2-40B4-BE49-F238E27FC236}">
                <a16:creationId xmlns:a16="http://schemas.microsoft.com/office/drawing/2014/main" id="{F256A316-2897-C1FA-5EC3-8EB9EB333FC9}"/>
              </a:ext>
            </a:extLst>
          </p:cNvPr>
          <p:cNvSpPr/>
          <p:nvPr userDrawn="1"/>
        </p:nvSpPr>
        <p:spPr>
          <a:xfrm>
            <a:off x="854167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AD982B-9491-E290-D8F8-6791AD5ED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15" y="390998"/>
            <a:ext cx="10826496" cy="60899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1EC57B-1D53-D648-B6B1-9BFB3CEC4B10}"/>
              </a:ext>
            </a:extLst>
          </p:cNvPr>
          <p:cNvSpPr/>
          <p:nvPr userDrawn="1"/>
        </p:nvSpPr>
        <p:spPr>
          <a:xfrm>
            <a:off x="380999" y="390999"/>
            <a:ext cx="6328559" cy="6086000"/>
          </a:xfrm>
          <a:prstGeom prst="rect">
            <a:avLst/>
          </a:prstGeom>
          <a:solidFill>
            <a:srgbClr val="230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3557" y="3494509"/>
            <a:ext cx="5394960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3557" y="4281154"/>
            <a:ext cx="5394960" cy="738187"/>
          </a:xfrm>
        </p:spPr>
        <p:txBody>
          <a:bodyPr/>
          <a:lstStyle>
            <a:lvl1pPr>
              <a:defRPr sz="2000">
                <a:solidFill>
                  <a:srgbClr val="E6DD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AEF056-3D64-4819-6E3A-EFE2BFD793A0}"/>
              </a:ext>
            </a:extLst>
          </p:cNvPr>
          <p:cNvGrpSpPr/>
          <p:nvPr userDrawn="1"/>
        </p:nvGrpSpPr>
        <p:grpSpPr>
          <a:xfrm>
            <a:off x="953557" y="5911358"/>
            <a:ext cx="3022256" cy="176260"/>
            <a:chOff x="1157256" y="-926442"/>
            <a:chExt cx="3022256" cy="17626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2A7756-6609-402E-3243-76DCE55741F6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93548E2-0AAB-DC5F-143A-3C063F5CA5DC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886F128-539A-9466-1C9E-5CA7D8A10A18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81FF84-99ED-BBD9-41AE-DE027F231E96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DA1464-9AE2-D58F-514E-112E6FAA53AA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21819C-DFA8-4BD4-CE03-4333A3BF19A4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0E400AC-F839-87D1-7F9D-4AED8826A90D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7A57D2A-C682-1607-7A6B-B8BBF0C769E0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1D08DE-C60D-C597-AF14-4FC51313D9F5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846FEE4-BE46-60B4-DAA8-FEF3428B3AA8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5DEBCB-AD53-809D-2B2C-88E4A1278AC1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7345658-5286-079F-457B-B72B1D332E6A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8DD7EA4-B37C-0CFC-E287-D7A013C641BD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1B70222-9DFD-12AE-C3E1-4BEC8071622E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06CF30C-B004-138D-5A07-266FF50A81BC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1154FE3-B8EC-0F9F-C4A0-4A44766C17D9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5F898CF-6B00-94E5-6CF8-BE8D73E991C7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4BBCD66-DD28-A573-E55F-D9ACE9C6DFA1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F011C69-C436-CFFB-1DDC-A34352C85D30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ED48B7E-06ED-3781-9815-7DD7DD9E5DA6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ECCA6F1-51CA-F9BB-D1B9-18EDA7F92B2A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E53D09E-1919-478D-F7A5-580B4B7CAF1E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F89B2F-4EB1-6431-053A-23DB3FE28B87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07AC95D-60E7-C3D3-0F0E-57EFB4ACD5CF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Graphic 36">
            <a:extLst>
              <a:ext uri="{FF2B5EF4-FFF2-40B4-BE49-F238E27FC236}">
                <a16:creationId xmlns:a16="http://schemas.microsoft.com/office/drawing/2014/main" id="{371AFB06-B5D3-CF1D-51C6-1A2459BA82E3}"/>
              </a:ext>
            </a:extLst>
          </p:cNvPr>
          <p:cNvSpPr/>
          <p:nvPr/>
        </p:nvSpPr>
        <p:spPr>
          <a:xfrm>
            <a:off x="953557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54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78AEBB-FDBE-C509-0D7D-20853F55A757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" b="2377"/>
          <a:stretch/>
        </p:blipFill>
        <p:spPr>
          <a:xfrm>
            <a:off x="379409" y="380999"/>
            <a:ext cx="11428411" cy="6089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5A8E59-8B54-1341-839C-85DBAD3414CE}"/>
              </a:ext>
            </a:extLst>
          </p:cNvPr>
          <p:cNvSpPr/>
          <p:nvPr userDrawn="1"/>
        </p:nvSpPr>
        <p:spPr>
          <a:xfrm>
            <a:off x="5173579" y="380999"/>
            <a:ext cx="6634242" cy="608990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3554" y="2348981"/>
            <a:ext cx="4661725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rgbClr val="460173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6210" y="3135626"/>
            <a:ext cx="4530395" cy="73818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2502" y="3944166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sp>
        <p:nvSpPr>
          <p:cNvPr id="33" name="Graphic 36">
            <a:extLst>
              <a:ext uri="{FF2B5EF4-FFF2-40B4-BE49-F238E27FC236}">
                <a16:creationId xmlns:a16="http://schemas.microsoft.com/office/drawing/2014/main" id="{786F17F2-F982-BE49-A05E-030877FAE008}"/>
              </a:ext>
            </a:extLst>
          </p:cNvPr>
          <p:cNvSpPr/>
          <p:nvPr userDrawn="1"/>
        </p:nvSpPr>
        <p:spPr>
          <a:xfrm>
            <a:off x="953557" y="770382"/>
            <a:ext cx="358524" cy="393454"/>
          </a:xfrm>
          <a:custGeom>
            <a:avLst/>
            <a:gdLst>
              <a:gd name="connsiteX0" fmla="*/ 0 w 3124581"/>
              <a:gd name="connsiteY0" fmla="*/ 3429000 h 3429000"/>
              <a:gd name="connsiteX1" fmla="*/ 3124581 w 3124581"/>
              <a:gd name="connsiteY1" fmla="*/ 2162166 h 3429000"/>
              <a:gd name="connsiteX2" fmla="*/ 3124581 w 3124581"/>
              <a:gd name="connsiteY2" fmla="*/ 1266835 h 3429000"/>
              <a:gd name="connsiteX3" fmla="*/ 0 w 3124581"/>
              <a:gd name="connsiteY3" fmla="*/ 0 h 3429000"/>
              <a:gd name="connsiteX4" fmla="*/ 0 w 3124581"/>
              <a:gd name="connsiteY4" fmla="*/ 895338 h 3429000"/>
              <a:gd name="connsiteX5" fmla="*/ 2020424 w 3124581"/>
              <a:gd name="connsiteY5" fmla="*/ 1714500 h 3429000"/>
              <a:gd name="connsiteX6" fmla="*/ 0 w 3124581"/>
              <a:gd name="connsiteY6" fmla="*/ 253366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4581" h="3429000">
                <a:moveTo>
                  <a:pt x="0" y="3429000"/>
                </a:moveTo>
                <a:lnTo>
                  <a:pt x="3124581" y="2162166"/>
                </a:lnTo>
                <a:lnTo>
                  <a:pt x="3124581" y="1266835"/>
                </a:lnTo>
                <a:lnTo>
                  <a:pt x="0" y="0"/>
                </a:lnTo>
                <a:lnTo>
                  <a:pt x="0" y="895338"/>
                </a:lnTo>
                <a:lnTo>
                  <a:pt x="2020424" y="1714500"/>
                </a:lnTo>
                <a:lnTo>
                  <a:pt x="0" y="253366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D1059D-DF8D-519D-A493-DB14D7B50A01}"/>
              </a:ext>
            </a:extLst>
          </p:cNvPr>
          <p:cNvGrpSpPr/>
          <p:nvPr userDrawn="1"/>
        </p:nvGrpSpPr>
        <p:grpSpPr>
          <a:xfrm>
            <a:off x="953557" y="5464690"/>
            <a:ext cx="1143000" cy="622928"/>
            <a:chOff x="953557" y="5464690"/>
            <a:chExt cx="1143000" cy="62292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E1C37BE-3FE7-591B-0A85-737754B152AB}"/>
                </a:ext>
              </a:extLst>
            </p:cNvPr>
            <p:cNvSpPr/>
            <p:nvPr/>
          </p:nvSpPr>
          <p:spPr>
            <a:xfrm>
              <a:off x="953557" y="5464690"/>
              <a:ext cx="154930" cy="163387"/>
            </a:xfrm>
            <a:custGeom>
              <a:avLst/>
              <a:gdLst>
                <a:gd name="connsiteX0" fmla="*/ 258967 w 747122"/>
                <a:gd name="connsiteY0" fmla="*/ 0 h 787905"/>
                <a:gd name="connsiteX1" fmla="*/ 491475 w 747122"/>
                <a:gd name="connsiteY1" fmla="*/ 0 h 787905"/>
                <a:gd name="connsiteX2" fmla="*/ 747122 w 747122"/>
                <a:gd name="connsiteY2" fmla="*/ 787905 h 787905"/>
                <a:gd name="connsiteX3" fmla="*/ 560887 w 747122"/>
                <a:gd name="connsiteY3" fmla="*/ 787905 h 787905"/>
                <a:gd name="connsiteX4" fmla="*/ 506901 w 747122"/>
                <a:gd name="connsiteY4" fmla="*/ 612719 h 787905"/>
                <a:gd name="connsiteX5" fmla="*/ 221503 w 747122"/>
                <a:gd name="connsiteY5" fmla="*/ 612719 h 787905"/>
                <a:gd name="connsiteX6" fmla="*/ 167495 w 747122"/>
                <a:gd name="connsiteY6" fmla="*/ 787905 h 787905"/>
                <a:gd name="connsiteX7" fmla="*/ 0 w 747122"/>
                <a:gd name="connsiteY7" fmla="*/ 787905 h 787905"/>
                <a:gd name="connsiteX8" fmla="*/ 258967 w 747122"/>
                <a:gd name="connsiteY8" fmla="*/ 0 h 787905"/>
                <a:gd name="connsiteX9" fmla="*/ 260062 w 747122"/>
                <a:gd name="connsiteY9" fmla="*/ 485958 h 787905"/>
                <a:gd name="connsiteX10" fmla="*/ 468341 w 747122"/>
                <a:gd name="connsiteY10" fmla="*/ 485958 h 787905"/>
                <a:gd name="connsiteX11" fmla="*/ 364741 w 747122"/>
                <a:gd name="connsiteY11" fmla="*/ 145457 h 787905"/>
                <a:gd name="connsiteX12" fmla="*/ 260062 w 747122"/>
                <a:gd name="connsiteY12" fmla="*/ 485958 h 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7122" h="787905">
                  <a:moveTo>
                    <a:pt x="258967" y="0"/>
                  </a:moveTo>
                  <a:lnTo>
                    <a:pt x="491475" y="0"/>
                  </a:lnTo>
                  <a:lnTo>
                    <a:pt x="747122" y="787905"/>
                  </a:lnTo>
                  <a:lnTo>
                    <a:pt x="560887" y="787905"/>
                  </a:lnTo>
                  <a:lnTo>
                    <a:pt x="506901" y="612719"/>
                  </a:lnTo>
                  <a:lnTo>
                    <a:pt x="221503" y="612719"/>
                  </a:lnTo>
                  <a:lnTo>
                    <a:pt x="167495" y="787905"/>
                  </a:lnTo>
                  <a:lnTo>
                    <a:pt x="0" y="787905"/>
                  </a:lnTo>
                  <a:lnTo>
                    <a:pt x="258967" y="0"/>
                  </a:lnTo>
                  <a:close/>
                  <a:moveTo>
                    <a:pt x="260062" y="485958"/>
                  </a:moveTo>
                  <a:lnTo>
                    <a:pt x="468341" y="485958"/>
                  </a:lnTo>
                  <a:lnTo>
                    <a:pt x="364741" y="145457"/>
                  </a:lnTo>
                  <a:lnTo>
                    <a:pt x="260062" y="485958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098E19D-F8DE-DF49-DCA7-DB4B068AB395}"/>
                </a:ext>
              </a:extLst>
            </p:cNvPr>
            <p:cNvSpPr/>
            <p:nvPr/>
          </p:nvSpPr>
          <p:spPr>
            <a:xfrm>
              <a:off x="1117626" y="5505824"/>
              <a:ext cx="118598" cy="124772"/>
            </a:xfrm>
            <a:custGeom>
              <a:avLst/>
              <a:gdLst>
                <a:gd name="connsiteX0" fmla="*/ 296431 w 571919"/>
                <a:gd name="connsiteY0" fmla="*/ 601692 h 601691"/>
                <a:gd name="connsiteX1" fmla="*/ 179067 w 571919"/>
                <a:gd name="connsiteY1" fmla="*/ 582412 h 601691"/>
                <a:gd name="connsiteX2" fmla="*/ 84838 w 571919"/>
                <a:gd name="connsiteY2" fmla="*/ 525646 h 601691"/>
                <a:gd name="connsiteX3" fmla="*/ 22578 w 571919"/>
                <a:gd name="connsiteY3" fmla="*/ 433635 h 601691"/>
                <a:gd name="connsiteX4" fmla="*/ 0 w 571919"/>
                <a:gd name="connsiteY4" fmla="*/ 308537 h 601691"/>
                <a:gd name="connsiteX5" fmla="*/ 0 w 571919"/>
                <a:gd name="connsiteY5" fmla="*/ 299750 h 601691"/>
                <a:gd name="connsiteX6" fmla="*/ 23139 w 571919"/>
                <a:gd name="connsiteY6" fmla="*/ 174647 h 601691"/>
                <a:gd name="connsiteX7" fmla="*/ 87056 w 571919"/>
                <a:gd name="connsiteY7" fmla="*/ 79365 h 601691"/>
                <a:gd name="connsiteX8" fmla="*/ 181826 w 571919"/>
                <a:gd name="connsiteY8" fmla="*/ 20403 h 601691"/>
                <a:gd name="connsiteX9" fmla="*/ 297532 w 571919"/>
                <a:gd name="connsiteY9" fmla="*/ 0 h 601691"/>
                <a:gd name="connsiteX10" fmla="*/ 393953 w 571919"/>
                <a:gd name="connsiteY10" fmla="*/ 11572 h 601691"/>
                <a:gd name="connsiteX11" fmla="*/ 478251 w 571919"/>
                <a:gd name="connsiteY11" fmla="*/ 49592 h 601691"/>
                <a:gd name="connsiteX12" fmla="*/ 538849 w 571919"/>
                <a:gd name="connsiteY12" fmla="*/ 119004 h 601691"/>
                <a:gd name="connsiteX13" fmla="*/ 568600 w 571919"/>
                <a:gd name="connsiteY13" fmla="*/ 223699 h 601691"/>
                <a:gd name="connsiteX14" fmla="*/ 417632 w 571919"/>
                <a:gd name="connsiteY14" fmla="*/ 223699 h 601691"/>
                <a:gd name="connsiteX15" fmla="*/ 380729 w 571919"/>
                <a:gd name="connsiteY15" fmla="*/ 149851 h 601691"/>
                <a:gd name="connsiteX16" fmla="*/ 300824 w 571919"/>
                <a:gd name="connsiteY16" fmla="*/ 125638 h 601691"/>
                <a:gd name="connsiteX17" fmla="*/ 200544 w 571919"/>
                <a:gd name="connsiteY17" fmla="*/ 170118 h 601691"/>
                <a:gd name="connsiteX18" fmla="*/ 163080 w 571919"/>
                <a:gd name="connsiteY18" fmla="*/ 297014 h 601691"/>
                <a:gd name="connsiteX19" fmla="*/ 163080 w 571919"/>
                <a:gd name="connsiteY19" fmla="*/ 305801 h 601691"/>
                <a:gd name="connsiteX20" fmla="*/ 200004 w 571919"/>
                <a:gd name="connsiteY20" fmla="*/ 436507 h 601691"/>
                <a:gd name="connsiteX21" fmla="*/ 304144 w 571919"/>
                <a:gd name="connsiteY21" fmla="*/ 480448 h 601691"/>
                <a:gd name="connsiteX22" fmla="*/ 387341 w 571919"/>
                <a:gd name="connsiteY22" fmla="*/ 453185 h 601691"/>
                <a:gd name="connsiteX23" fmla="*/ 427563 w 571919"/>
                <a:gd name="connsiteY23" fmla="*/ 370279 h 601691"/>
                <a:gd name="connsiteX24" fmla="*/ 571919 w 571919"/>
                <a:gd name="connsiteY24" fmla="*/ 370279 h 601691"/>
                <a:gd name="connsiteX25" fmla="*/ 548758 w 571919"/>
                <a:gd name="connsiteY25" fmla="*/ 464487 h 601691"/>
                <a:gd name="connsiteX26" fmla="*/ 493677 w 571919"/>
                <a:gd name="connsiteY26" fmla="*/ 536673 h 601691"/>
                <a:gd name="connsiteX27" fmla="*/ 408817 w 571919"/>
                <a:gd name="connsiteY27" fmla="*/ 584609 h 601691"/>
                <a:gd name="connsiteX28" fmla="*/ 296431 w 571919"/>
                <a:gd name="connsiteY28" fmla="*/ 601692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1919" h="601691">
                  <a:moveTo>
                    <a:pt x="296431" y="601692"/>
                  </a:moveTo>
                  <a:cubicBezTo>
                    <a:pt x="254552" y="601692"/>
                    <a:pt x="215430" y="595236"/>
                    <a:pt x="179067" y="582412"/>
                  </a:cubicBezTo>
                  <a:cubicBezTo>
                    <a:pt x="142699" y="569544"/>
                    <a:pt x="111291" y="550621"/>
                    <a:pt x="84838" y="525646"/>
                  </a:cubicBezTo>
                  <a:cubicBezTo>
                    <a:pt x="58406" y="500672"/>
                    <a:pt x="37642" y="469998"/>
                    <a:pt x="22578" y="433635"/>
                  </a:cubicBezTo>
                  <a:cubicBezTo>
                    <a:pt x="7513" y="397272"/>
                    <a:pt x="0" y="355571"/>
                    <a:pt x="0" y="308537"/>
                  </a:cubicBezTo>
                  <a:lnTo>
                    <a:pt x="0" y="299750"/>
                  </a:lnTo>
                  <a:cubicBezTo>
                    <a:pt x="0" y="253477"/>
                    <a:pt x="7713" y="211776"/>
                    <a:pt x="23139" y="174647"/>
                  </a:cubicBezTo>
                  <a:cubicBezTo>
                    <a:pt x="38565" y="137566"/>
                    <a:pt x="59864" y="105775"/>
                    <a:pt x="87056" y="79365"/>
                  </a:cubicBezTo>
                  <a:cubicBezTo>
                    <a:pt x="114227" y="53630"/>
                    <a:pt x="145819" y="33988"/>
                    <a:pt x="181826" y="20403"/>
                  </a:cubicBezTo>
                  <a:cubicBezTo>
                    <a:pt x="217805" y="6817"/>
                    <a:pt x="256365" y="0"/>
                    <a:pt x="297532" y="0"/>
                  </a:cubicBezTo>
                  <a:cubicBezTo>
                    <a:pt x="330575" y="0"/>
                    <a:pt x="362701" y="3859"/>
                    <a:pt x="393953" y="11572"/>
                  </a:cubicBezTo>
                  <a:cubicBezTo>
                    <a:pt x="425161" y="19280"/>
                    <a:pt x="453255" y="31969"/>
                    <a:pt x="478251" y="49592"/>
                  </a:cubicBezTo>
                  <a:cubicBezTo>
                    <a:pt x="502486" y="67215"/>
                    <a:pt x="522688" y="90354"/>
                    <a:pt x="538849" y="119004"/>
                  </a:cubicBezTo>
                  <a:cubicBezTo>
                    <a:pt x="554993" y="147654"/>
                    <a:pt x="564924" y="182587"/>
                    <a:pt x="568600" y="223699"/>
                  </a:cubicBezTo>
                  <a:lnTo>
                    <a:pt x="417632" y="223699"/>
                  </a:lnTo>
                  <a:cubicBezTo>
                    <a:pt x="412493" y="190656"/>
                    <a:pt x="400187" y="166038"/>
                    <a:pt x="380729" y="149851"/>
                  </a:cubicBezTo>
                  <a:cubicBezTo>
                    <a:pt x="361244" y="133712"/>
                    <a:pt x="334613" y="125638"/>
                    <a:pt x="300824" y="125638"/>
                  </a:cubicBezTo>
                  <a:cubicBezTo>
                    <a:pt x="258945" y="125638"/>
                    <a:pt x="225518" y="140481"/>
                    <a:pt x="200544" y="170118"/>
                  </a:cubicBezTo>
                  <a:cubicBezTo>
                    <a:pt x="175570" y="199805"/>
                    <a:pt x="163080" y="242083"/>
                    <a:pt x="163080" y="297014"/>
                  </a:cubicBezTo>
                  <a:lnTo>
                    <a:pt x="163080" y="305801"/>
                  </a:lnTo>
                  <a:cubicBezTo>
                    <a:pt x="163080" y="363640"/>
                    <a:pt x="175392" y="407225"/>
                    <a:pt x="200004" y="436507"/>
                  </a:cubicBezTo>
                  <a:cubicBezTo>
                    <a:pt x="224601" y="465831"/>
                    <a:pt x="259328" y="480448"/>
                    <a:pt x="304144" y="480448"/>
                  </a:cubicBezTo>
                  <a:cubicBezTo>
                    <a:pt x="336448" y="480448"/>
                    <a:pt x="364202" y="471347"/>
                    <a:pt x="387341" y="453185"/>
                  </a:cubicBezTo>
                  <a:cubicBezTo>
                    <a:pt x="410480" y="434985"/>
                    <a:pt x="423860" y="407360"/>
                    <a:pt x="427563" y="370279"/>
                  </a:cubicBezTo>
                  <a:lnTo>
                    <a:pt x="571919" y="370279"/>
                  </a:lnTo>
                  <a:cubicBezTo>
                    <a:pt x="569701" y="404807"/>
                    <a:pt x="561988" y="436194"/>
                    <a:pt x="548758" y="464487"/>
                  </a:cubicBezTo>
                  <a:cubicBezTo>
                    <a:pt x="535556" y="492781"/>
                    <a:pt x="517172" y="516811"/>
                    <a:pt x="493677" y="536673"/>
                  </a:cubicBezTo>
                  <a:cubicBezTo>
                    <a:pt x="470160" y="557211"/>
                    <a:pt x="441888" y="573220"/>
                    <a:pt x="408817" y="584609"/>
                  </a:cubicBezTo>
                  <a:cubicBezTo>
                    <a:pt x="375774" y="595954"/>
                    <a:pt x="338288" y="601692"/>
                    <a:pt x="296431" y="601692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01A7F1-497F-C27D-24E3-E523CE1D289B}"/>
                </a:ext>
              </a:extLst>
            </p:cNvPr>
            <p:cNvSpPr/>
            <p:nvPr/>
          </p:nvSpPr>
          <p:spPr>
            <a:xfrm>
              <a:off x="1250163" y="5505824"/>
              <a:ext cx="118597" cy="124772"/>
            </a:xfrm>
            <a:custGeom>
              <a:avLst/>
              <a:gdLst>
                <a:gd name="connsiteX0" fmla="*/ 296426 w 571913"/>
                <a:gd name="connsiteY0" fmla="*/ 601692 h 601691"/>
                <a:gd name="connsiteX1" fmla="*/ 179062 w 571913"/>
                <a:gd name="connsiteY1" fmla="*/ 582412 h 601691"/>
                <a:gd name="connsiteX2" fmla="*/ 84833 w 571913"/>
                <a:gd name="connsiteY2" fmla="*/ 525646 h 601691"/>
                <a:gd name="connsiteX3" fmla="*/ 22572 w 571913"/>
                <a:gd name="connsiteY3" fmla="*/ 433635 h 601691"/>
                <a:gd name="connsiteX4" fmla="*/ 0 w 571913"/>
                <a:gd name="connsiteY4" fmla="*/ 308537 h 601691"/>
                <a:gd name="connsiteX5" fmla="*/ 0 w 571913"/>
                <a:gd name="connsiteY5" fmla="*/ 299750 h 601691"/>
                <a:gd name="connsiteX6" fmla="*/ 23134 w 571913"/>
                <a:gd name="connsiteY6" fmla="*/ 174647 h 601691"/>
                <a:gd name="connsiteX7" fmla="*/ 87051 w 571913"/>
                <a:gd name="connsiteY7" fmla="*/ 79365 h 601691"/>
                <a:gd name="connsiteX8" fmla="*/ 181820 w 571913"/>
                <a:gd name="connsiteY8" fmla="*/ 20403 h 601691"/>
                <a:gd name="connsiteX9" fmla="*/ 297526 w 571913"/>
                <a:gd name="connsiteY9" fmla="*/ 0 h 601691"/>
                <a:gd name="connsiteX10" fmla="*/ 393953 w 571913"/>
                <a:gd name="connsiteY10" fmla="*/ 11572 h 601691"/>
                <a:gd name="connsiteX11" fmla="*/ 478246 w 571913"/>
                <a:gd name="connsiteY11" fmla="*/ 49592 h 601691"/>
                <a:gd name="connsiteX12" fmla="*/ 538849 w 571913"/>
                <a:gd name="connsiteY12" fmla="*/ 119004 h 601691"/>
                <a:gd name="connsiteX13" fmla="*/ 568600 w 571913"/>
                <a:gd name="connsiteY13" fmla="*/ 223699 h 601691"/>
                <a:gd name="connsiteX14" fmla="*/ 417626 w 571913"/>
                <a:gd name="connsiteY14" fmla="*/ 223699 h 601691"/>
                <a:gd name="connsiteX15" fmla="*/ 380724 w 571913"/>
                <a:gd name="connsiteY15" fmla="*/ 149851 h 601691"/>
                <a:gd name="connsiteX16" fmla="*/ 300819 w 571913"/>
                <a:gd name="connsiteY16" fmla="*/ 125638 h 601691"/>
                <a:gd name="connsiteX17" fmla="*/ 200539 w 571913"/>
                <a:gd name="connsiteY17" fmla="*/ 170118 h 601691"/>
                <a:gd name="connsiteX18" fmla="*/ 163075 w 571913"/>
                <a:gd name="connsiteY18" fmla="*/ 297014 h 601691"/>
                <a:gd name="connsiteX19" fmla="*/ 163075 w 571913"/>
                <a:gd name="connsiteY19" fmla="*/ 305801 h 601691"/>
                <a:gd name="connsiteX20" fmla="*/ 199999 w 571913"/>
                <a:gd name="connsiteY20" fmla="*/ 436507 h 601691"/>
                <a:gd name="connsiteX21" fmla="*/ 304138 w 571913"/>
                <a:gd name="connsiteY21" fmla="*/ 480448 h 601691"/>
                <a:gd name="connsiteX22" fmla="*/ 387335 w 571913"/>
                <a:gd name="connsiteY22" fmla="*/ 453185 h 601691"/>
                <a:gd name="connsiteX23" fmla="*/ 427558 w 571913"/>
                <a:gd name="connsiteY23" fmla="*/ 370279 h 601691"/>
                <a:gd name="connsiteX24" fmla="*/ 571914 w 571913"/>
                <a:gd name="connsiteY24" fmla="*/ 370279 h 601691"/>
                <a:gd name="connsiteX25" fmla="*/ 548753 w 571913"/>
                <a:gd name="connsiteY25" fmla="*/ 464487 h 601691"/>
                <a:gd name="connsiteX26" fmla="*/ 493671 w 571913"/>
                <a:gd name="connsiteY26" fmla="*/ 536673 h 601691"/>
                <a:gd name="connsiteX27" fmla="*/ 408812 w 571913"/>
                <a:gd name="connsiteY27" fmla="*/ 584609 h 601691"/>
                <a:gd name="connsiteX28" fmla="*/ 296426 w 571913"/>
                <a:gd name="connsiteY28" fmla="*/ 601692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1913" h="601691">
                  <a:moveTo>
                    <a:pt x="296426" y="601692"/>
                  </a:moveTo>
                  <a:cubicBezTo>
                    <a:pt x="254546" y="601692"/>
                    <a:pt x="215425" y="595236"/>
                    <a:pt x="179062" y="582412"/>
                  </a:cubicBezTo>
                  <a:cubicBezTo>
                    <a:pt x="142699" y="569544"/>
                    <a:pt x="111286" y="550621"/>
                    <a:pt x="84833" y="525646"/>
                  </a:cubicBezTo>
                  <a:cubicBezTo>
                    <a:pt x="58401" y="500672"/>
                    <a:pt x="37642" y="469998"/>
                    <a:pt x="22572" y="433635"/>
                  </a:cubicBezTo>
                  <a:cubicBezTo>
                    <a:pt x="7508" y="397272"/>
                    <a:pt x="0" y="355571"/>
                    <a:pt x="0" y="308537"/>
                  </a:cubicBezTo>
                  <a:lnTo>
                    <a:pt x="0" y="299750"/>
                  </a:lnTo>
                  <a:cubicBezTo>
                    <a:pt x="0" y="253477"/>
                    <a:pt x="7708" y="211776"/>
                    <a:pt x="23134" y="174647"/>
                  </a:cubicBezTo>
                  <a:cubicBezTo>
                    <a:pt x="38560" y="137566"/>
                    <a:pt x="59858" y="105775"/>
                    <a:pt x="87051" y="79365"/>
                  </a:cubicBezTo>
                  <a:cubicBezTo>
                    <a:pt x="114222" y="53630"/>
                    <a:pt x="145814" y="33988"/>
                    <a:pt x="181820" y="20403"/>
                  </a:cubicBezTo>
                  <a:cubicBezTo>
                    <a:pt x="217800" y="6817"/>
                    <a:pt x="256365" y="0"/>
                    <a:pt x="297526" y="0"/>
                  </a:cubicBezTo>
                  <a:cubicBezTo>
                    <a:pt x="330570" y="0"/>
                    <a:pt x="362696" y="3859"/>
                    <a:pt x="393953" y="11572"/>
                  </a:cubicBezTo>
                  <a:cubicBezTo>
                    <a:pt x="425156" y="19280"/>
                    <a:pt x="453250" y="31969"/>
                    <a:pt x="478246" y="49592"/>
                  </a:cubicBezTo>
                  <a:cubicBezTo>
                    <a:pt x="502480" y="67215"/>
                    <a:pt x="522683" y="90354"/>
                    <a:pt x="538849" y="119004"/>
                  </a:cubicBezTo>
                  <a:cubicBezTo>
                    <a:pt x="554987" y="147654"/>
                    <a:pt x="564919" y="182587"/>
                    <a:pt x="568600" y="223699"/>
                  </a:cubicBezTo>
                  <a:lnTo>
                    <a:pt x="417626" y="223699"/>
                  </a:lnTo>
                  <a:cubicBezTo>
                    <a:pt x="412493" y="190656"/>
                    <a:pt x="400181" y="166038"/>
                    <a:pt x="380724" y="149851"/>
                  </a:cubicBezTo>
                  <a:cubicBezTo>
                    <a:pt x="361239" y="133712"/>
                    <a:pt x="334607" y="125638"/>
                    <a:pt x="300819" y="125638"/>
                  </a:cubicBezTo>
                  <a:cubicBezTo>
                    <a:pt x="258940" y="125638"/>
                    <a:pt x="225513" y="140481"/>
                    <a:pt x="200539" y="170118"/>
                  </a:cubicBezTo>
                  <a:cubicBezTo>
                    <a:pt x="175565" y="199805"/>
                    <a:pt x="163075" y="242083"/>
                    <a:pt x="163075" y="297014"/>
                  </a:cubicBezTo>
                  <a:lnTo>
                    <a:pt x="163075" y="305801"/>
                  </a:lnTo>
                  <a:cubicBezTo>
                    <a:pt x="163075" y="363640"/>
                    <a:pt x="175386" y="407225"/>
                    <a:pt x="199999" y="436507"/>
                  </a:cubicBezTo>
                  <a:cubicBezTo>
                    <a:pt x="224595" y="465831"/>
                    <a:pt x="259323" y="480448"/>
                    <a:pt x="304138" y="480448"/>
                  </a:cubicBezTo>
                  <a:cubicBezTo>
                    <a:pt x="336448" y="480448"/>
                    <a:pt x="364202" y="471347"/>
                    <a:pt x="387335" y="453185"/>
                  </a:cubicBezTo>
                  <a:cubicBezTo>
                    <a:pt x="410474" y="434985"/>
                    <a:pt x="423860" y="407360"/>
                    <a:pt x="427558" y="370279"/>
                  </a:cubicBezTo>
                  <a:lnTo>
                    <a:pt x="571914" y="370279"/>
                  </a:lnTo>
                  <a:cubicBezTo>
                    <a:pt x="569695" y="404807"/>
                    <a:pt x="561982" y="436194"/>
                    <a:pt x="548753" y="464487"/>
                  </a:cubicBezTo>
                  <a:cubicBezTo>
                    <a:pt x="535551" y="492781"/>
                    <a:pt x="517167" y="516811"/>
                    <a:pt x="493671" y="536673"/>
                  </a:cubicBezTo>
                  <a:cubicBezTo>
                    <a:pt x="470155" y="557211"/>
                    <a:pt x="441883" y="573220"/>
                    <a:pt x="408812" y="584609"/>
                  </a:cubicBezTo>
                  <a:cubicBezTo>
                    <a:pt x="375769" y="595954"/>
                    <a:pt x="338283" y="601692"/>
                    <a:pt x="296426" y="601692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E98A1A-EF2E-B69E-0ECA-DC7DB207E4CA}"/>
                </a:ext>
              </a:extLst>
            </p:cNvPr>
            <p:cNvSpPr/>
            <p:nvPr/>
          </p:nvSpPr>
          <p:spPr>
            <a:xfrm>
              <a:off x="1382698" y="5505824"/>
              <a:ext cx="119741" cy="124772"/>
            </a:xfrm>
            <a:custGeom>
              <a:avLst/>
              <a:gdLst>
                <a:gd name="connsiteX0" fmla="*/ 300819 w 577430"/>
                <a:gd name="connsiteY0" fmla="*/ 601692 h 601691"/>
                <a:gd name="connsiteX1" fmla="*/ 180719 w 577430"/>
                <a:gd name="connsiteY1" fmla="*/ 581829 h 601691"/>
                <a:gd name="connsiteX2" fmla="*/ 85955 w 577430"/>
                <a:gd name="connsiteY2" fmla="*/ 523450 h 601691"/>
                <a:gd name="connsiteX3" fmla="*/ 22578 w 577430"/>
                <a:gd name="connsiteY3" fmla="*/ 431978 h 601691"/>
                <a:gd name="connsiteX4" fmla="*/ 0 w 577430"/>
                <a:gd name="connsiteY4" fmla="*/ 308537 h 601691"/>
                <a:gd name="connsiteX5" fmla="*/ 0 w 577430"/>
                <a:gd name="connsiteY5" fmla="*/ 299750 h 601691"/>
                <a:gd name="connsiteX6" fmla="*/ 22578 w 577430"/>
                <a:gd name="connsiteY6" fmla="*/ 176309 h 601691"/>
                <a:gd name="connsiteX7" fmla="*/ 85955 w 577430"/>
                <a:gd name="connsiteY7" fmla="*/ 81562 h 601691"/>
                <a:gd name="connsiteX8" fmla="*/ 179623 w 577430"/>
                <a:gd name="connsiteY8" fmla="*/ 21482 h 601691"/>
                <a:gd name="connsiteX9" fmla="*/ 296425 w 577430"/>
                <a:gd name="connsiteY9" fmla="*/ 0 h 601691"/>
                <a:gd name="connsiteX10" fmla="*/ 403301 w 577430"/>
                <a:gd name="connsiteY10" fmla="*/ 17083 h 601691"/>
                <a:gd name="connsiteX11" fmla="*/ 492549 w 577430"/>
                <a:gd name="connsiteY11" fmla="*/ 69412 h 601691"/>
                <a:gd name="connsiteX12" fmla="*/ 554296 w 577430"/>
                <a:gd name="connsiteY12" fmla="*/ 160344 h 601691"/>
                <a:gd name="connsiteX13" fmla="*/ 577430 w 577430"/>
                <a:gd name="connsiteY13" fmla="*/ 293111 h 601691"/>
                <a:gd name="connsiteX14" fmla="*/ 577430 w 577430"/>
                <a:gd name="connsiteY14" fmla="*/ 337187 h 601691"/>
                <a:gd name="connsiteX15" fmla="*/ 161979 w 577430"/>
                <a:gd name="connsiteY15" fmla="*/ 337187 h 601691"/>
                <a:gd name="connsiteX16" fmla="*/ 202196 w 577430"/>
                <a:gd name="connsiteY16" fmla="*/ 449061 h 601691"/>
                <a:gd name="connsiteX17" fmla="*/ 305239 w 577430"/>
                <a:gd name="connsiteY17" fmla="*/ 488161 h 601691"/>
                <a:gd name="connsiteX18" fmla="*/ 389532 w 577430"/>
                <a:gd name="connsiteY18" fmla="*/ 466144 h 601691"/>
                <a:gd name="connsiteX19" fmla="*/ 425339 w 577430"/>
                <a:gd name="connsiteY19" fmla="*/ 407722 h 601691"/>
                <a:gd name="connsiteX20" fmla="*/ 576307 w 577430"/>
                <a:gd name="connsiteY20" fmla="*/ 407722 h 601691"/>
                <a:gd name="connsiteX21" fmla="*/ 490892 w 577430"/>
                <a:gd name="connsiteY21" fmla="*/ 551517 h 601691"/>
                <a:gd name="connsiteX22" fmla="*/ 300819 w 577430"/>
                <a:gd name="connsiteY22" fmla="*/ 601692 h 601691"/>
                <a:gd name="connsiteX23" fmla="*/ 422041 w 577430"/>
                <a:gd name="connsiteY23" fmla="*/ 239125 h 601691"/>
                <a:gd name="connsiteX24" fmla="*/ 385678 w 577430"/>
                <a:gd name="connsiteY24" fmla="*/ 141603 h 601691"/>
                <a:gd name="connsiteX25" fmla="*/ 296425 w 577430"/>
                <a:gd name="connsiteY25" fmla="*/ 110217 h 601691"/>
                <a:gd name="connsiteX26" fmla="*/ 207712 w 577430"/>
                <a:gd name="connsiteY26" fmla="*/ 143800 h 601691"/>
                <a:gd name="connsiteX27" fmla="*/ 164176 w 577430"/>
                <a:gd name="connsiteY27" fmla="*/ 239125 h 601691"/>
                <a:gd name="connsiteX28" fmla="*/ 422041 w 577430"/>
                <a:gd name="connsiteY28" fmla="*/ 239125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30" h="601691">
                  <a:moveTo>
                    <a:pt x="300819" y="601692"/>
                  </a:moveTo>
                  <a:cubicBezTo>
                    <a:pt x="257461" y="601692"/>
                    <a:pt x="217444" y="595053"/>
                    <a:pt x="180719" y="581829"/>
                  </a:cubicBezTo>
                  <a:cubicBezTo>
                    <a:pt x="143978" y="568600"/>
                    <a:pt x="112387" y="549142"/>
                    <a:pt x="85955" y="523450"/>
                  </a:cubicBezTo>
                  <a:cubicBezTo>
                    <a:pt x="58757" y="498475"/>
                    <a:pt x="37642" y="467985"/>
                    <a:pt x="22578" y="431978"/>
                  </a:cubicBezTo>
                  <a:cubicBezTo>
                    <a:pt x="7508" y="395971"/>
                    <a:pt x="0" y="354853"/>
                    <a:pt x="0" y="308537"/>
                  </a:cubicBezTo>
                  <a:lnTo>
                    <a:pt x="0" y="299750"/>
                  </a:lnTo>
                  <a:cubicBezTo>
                    <a:pt x="0" y="254190"/>
                    <a:pt x="7508" y="213077"/>
                    <a:pt x="22578" y="176309"/>
                  </a:cubicBezTo>
                  <a:cubicBezTo>
                    <a:pt x="37642" y="139585"/>
                    <a:pt x="58757" y="108020"/>
                    <a:pt x="85955" y="81562"/>
                  </a:cubicBezTo>
                  <a:cubicBezTo>
                    <a:pt x="112387" y="55826"/>
                    <a:pt x="143617" y="35829"/>
                    <a:pt x="179623" y="21482"/>
                  </a:cubicBezTo>
                  <a:cubicBezTo>
                    <a:pt x="215603" y="7173"/>
                    <a:pt x="254546" y="0"/>
                    <a:pt x="296425" y="0"/>
                  </a:cubicBezTo>
                  <a:cubicBezTo>
                    <a:pt x="333889" y="0"/>
                    <a:pt x="369513" y="5694"/>
                    <a:pt x="403301" y="17083"/>
                  </a:cubicBezTo>
                  <a:cubicBezTo>
                    <a:pt x="437084" y="28472"/>
                    <a:pt x="466857" y="45917"/>
                    <a:pt x="492549" y="69412"/>
                  </a:cubicBezTo>
                  <a:cubicBezTo>
                    <a:pt x="518289" y="92950"/>
                    <a:pt x="538870" y="123263"/>
                    <a:pt x="554296" y="160344"/>
                  </a:cubicBezTo>
                  <a:cubicBezTo>
                    <a:pt x="569717" y="197424"/>
                    <a:pt x="577430" y="241727"/>
                    <a:pt x="577430" y="293111"/>
                  </a:cubicBezTo>
                  <a:lnTo>
                    <a:pt x="577430" y="337187"/>
                  </a:lnTo>
                  <a:lnTo>
                    <a:pt x="161979" y="337187"/>
                  </a:lnTo>
                  <a:cubicBezTo>
                    <a:pt x="164176" y="385705"/>
                    <a:pt x="177583" y="422964"/>
                    <a:pt x="202196" y="449061"/>
                  </a:cubicBezTo>
                  <a:cubicBezTo>
                    <a:pt x="226814" y="475158"/>
                    <a:pt x="261163" y="488161"/>
                    <a:pt x="305239" y="488161"/>
                  </a:cubicBezTo>
                  <a:cubicBezTo>
                    <a:pt x="342698" y="488161"/>
                    <a:pt x="370792" y="480853"/>
                    <a:pt x="389532" y="466144"/>
                  </a:cubicBezTo>
                  <a:cubicBezTo>
                    <a:pt x="408278" y="451436"/>
                    <a:pt x="420206" y="431978"/>
                    <a:pt x="425339" y="407722"/>
                  </a:cubicBezTo>
                  <a:lnTo>
                    <a:pt x="576307" y="407722"/>
                  </a:lnTo>
                  <a:cubicBezTo>
                    <a:pt x="566759" y="470182"/>
                    <a:pt x="538287" y="518111"/>
                    <a:pt x="490892" y="551517"/>
                  </a:cubicBezTo>
                  <a:cubicBezTo>
                    <a:pt x="443496" y="584965"/>
                    <a:pt x="380162" y="601692"/>
                    <a:pt x="300819" y="601692"/>
                  </a:cubicBezTo>
                  <a:close/>
                  <a:moveTo>
                    <a:pt x="422041" y="239125"/>
                  </a:moveTo>
                  <a:cubicBezTo>
                    <a:pt x="419105" y="195049"/>
                    <a:pt x="406977" y="162540"/>
                    <a:pt x="385678" y="141603"/>
                  </a:cubicBezTo>
                  <a:cubicBezTo>
                    <a:pt x="364358" y="120661"/>
                    <a:pt x="334607" y="110217"/>
                    <a:pt x="296425" y="110217"/>
                  </a:cubicBezTo>
                  <a:cubicBezTo>
                    <a:pt x="260424" y="110217"/>
                    <a:pt x="230851" y="121422"/>
                    <a:pt x="207712" y="143800"/>
                  </a:cubicBezTo>
                  <a:cubicBezTo>
                    <a:pt x="184578" y="166216"/>
                    <a:pt x="170048" y="198007"/>
                    <a:pt x="164176" y="239125"/>
                  </a:cubicBezTo>
                  <a:lnTo>
                    <a:pt x="422041" y="239125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5B8BD3F-8841-1023-B1CA-E272F8E201A3}"/>
                </a:ext>
              </a:extLst>
            </p:cNvPr>
            <p:cNvSpPr/>
            <p:nvPr/>
          </p:nvSpPr>
          <p:spPr>
            <a:xfrm>
              <a:off x="1524596" y="5505824"/>
              <a:ext cx="112201" cy="122252"/>
            </a:xfrm>
            <a:custGeom>
              <a:avLst/>
              <a:gdLst>
                <a:gd name="connsiteX0" fmla="*/ 0 w 541072"/>
                <a:gd name="connsiteY0" fmla="*/ 13229 h 589541"/>
                <a:gd name="connsiteX1" fmla="*/ 159809 w 541072"/>
                <a:gd name="connsiteY1" fmla="*/ 13229 h 589541"/>
                <a:gd name="connsiteX2" fmla="*/ 159809 w 541072"/>
                <a:gd name="connsiteY2" fmla="*/ 104701 h 589541"/>
                <a:gd name="connsiteX3" fmla="*/ 228142 w 541072"/>
                <a:gd name="connsiteY3" fmla="*/ 30852 h 589541"/>
                <a:gd name="connsiteX4" fmla="*/ 347146 w 541072"/>
                <a:gd name="connsiteY4" fmla="*/ 0 h 589541"/>
                <a:gd name="connsiteX5" fmla="*/ 425388 w 541072"/>
                <a:gd name="connsiteY5" fmla="*/ 13229 h 589541"/>
                <a:gd name="connsiteX6" fmla="*/ 487087 w 541072"/>
                <a:gd name="connsiteY6" fmla="*/ 52912 h 589541"/>
                <a:gd name="connsiteX7" fmla="*/ 526769 w 541072"/>
                <a:gd name="connsiteY7" fmla="*/ 122858 h 589541"/>
                <a:gd name="connsiteX8" fmla="*/ 541072 w 541072"/>
                <a:gd name="connsiteY8" fmla="*/ 222582 h 589541"/>
                <a:gd name="connsiteX9" fmla="*/ 541072 w 541072"/>
                <a:gd name="connsiteY9" fmla="*/ 589542 h 589541"/>
                <a:gd name="connsiteX10" fmla="*/ 381312 w 541072"/>
                <a:gd name="connsiteY10" fmla="*/ 589542 h 589541"/>
                <a:gd name="connsiteX11" fmla="*/ 381312 w 541072"/>
                <a:gd name="connsiteY11" fmla="*/ 245764 h 589541"/>
                <a:gd name="connsiteX12" fmla="*/ 357050 w 541072"/>
                <a:gd name="connsiteY12" fmla="*/ 158147 h 589541"/>
                <a:gd name="connsiteX13" fmla="*/ 279931 w 541072"/>
                <a:gd name="connsiteY13" fmla="*/ 130037 h 589541"/>
                <a:gd name="connsiteX14" fmla="*/ 193975 w 541072"/>
                <a:gd name="connsiteY14" fmla="*/ 161423 h 589541"/>
                <a:gd name="connsiteX15" fmla="*/ 159809 w 541072"/>
                <a:gd name="connsiteY15" fmla="*/ 256748 h 589541"/>
                <a:gd name="connsiteX16" fmla="*/ 159809 w 541072"/>
                <a:gd name="connsiteY16" fmla="*/ 589542 h 589541"/>
                <a:gd name="connsiteX17" fmla="*/ 0 w 541072"/>
                <a:gd name="connsiteY17" fmla="*/ 589542 h 589541"/>
                <a:gd name="connsiteX18" fmla="*/ 0 w 541072"/>
                <a:gd name="connsiteY18" fmla="*/ 13229 h 58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1072" h="589541">
                  <a:moveTo>
                    <a:pt x="0" y="13229"/>
                  </a:moveTo>
                  <a:lnTo>
                    <a:pt x="159809" y="13229"/>
                  </a:lnTo>
                  <a:lnTo>
                    <a:pt x="159809" y="104701"/>
                  </a:lnTo>
                  <a:cubicBezTo>
                    <a:pt x="174469" y="76045"/>
                    <a:pt x="197246" y="51433"/>
                    <a:pt x="228142" y="30852"/>
                  </a:cubicBezTo>
                  <a:cubicBezTo>
                    <a:pt x="258988" y="10315"/>
                    <a:pt x="298628" y="0"/>
                    <a:pt x="347146" y="0"/>
                  </a:cubicBezTo>
                  <a:cubicBezTo>
                    <a:pt x="375796" y="0"/>
                    <a:pt x="401844" y="4394"/>
                    <a:pt x="425388" y="13229"/>
                  </a:cubicBezTo>
                  <a:cubicBezTo>
                    <a:pt x="448883" y="22060"/>
                    <a:pt x="469464" y="35289"/>
                    <a:pt x="487087" y="52912"/>
                  </a:cubicBezTo>
                  <a:cubicBezTo>
                    <a:pt x="503986" y="71252"/>
                    <a:pt x="517216" y="94613"/>
                    <a:pt x="526769" y="122858"/>
                  </a:cubicBezTo>
                  <a:cubicBezTo>
                    <a:pt x="536274" y="151152"/>
                    <a:pt x="541072" y="184422"/>
                    <a:pt x="541072" y="222582"/>
                  </a:cubicBezTo>
                  <a:lnTo>
                    <a:pt x="541072" y="589542"/>
                  </a:lnTo>
                  <a:lnTo>
                    <a:pt x="381312" y="589542"/>
                  </a:lnTo>
                  <a:lnTo>
                    <a:pt x="381312" y="245764"/>
                  </a:lnTo>
                  <a:cubicBezTo>
                    <a:pt x="381312" y="206082"/>
                    <a:pt x="373194" y="176892"/>
                    <a:pt x="357050" y="158147"/>
                  </a:cubicBezTo>
                  <a:cubicBezTo>
                    <a:pt x="340868" y="139407"/>
                    <a:pt x="315176" y="130037"/>
                    <a:pt x="279931" y="130037"/>
                  </a:cubicBezTo>
                  <a:cubicBezTo>
                    <a:pt x="245360" y="130037"/>
                    <a:pt x="216710" y="140524"/>
                    <a:pt x="193975" y="161423"/>
                  </a:cubicBezTo>
                  <a:cubicBezTo>
                    <a:pt x="171198" y="182360"/>
                    <a:pt x="159809" y="214151"/>
                    <a:pt x="159809" y="256748"/>
                  </a:cubicBezTo>
                  <a:lnTo>
                    <a:pt x="159809" y="589542"/>
                  </a:lnTo>
                  <a:lnTo>
                    <a:pt x="0" y="589542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92804DB-AA98-1932-D280-BE7344AD73C9}"/>
                </a:ext>
              </a:extLst>
            </p:cNvPr>
            <p:cNvSpPr/>
            <p:nvPr/>
          </p:nvSpPr>
          <p:spPr>
            <a:xfrm>
              <a:off x="1655309" y="5482747"/>
              <a:ext cx="74041" cy="147616"/>
            </a:xfrm>
            <a:custGeom>
              <a:avLst/>
              <a:gdLst>
                <a:gd name="connsiteX0" fmla="*/ 260068 w 357050"/>
                <a:gd name="connsiteY0" fmla="*/ 711855 h 711854"/>
                <a:gd name="connsiteX1" fmla="*/ 121244 w 357050"/>
                <a:gd name="connsiteY1" fmla="*/ 666122 h 711854"/>
                <a:gd name="connsiteX2" fmla="*/ 73854 w 357050"/>
                <a:gd name="connsiteY2" fmla="*/ 530035 h 711854"/>
                <a:gd name="connsiteX3" fmla="*/ 73854 w 357050"/>
                <a:gd name="connsiteY3" fmla="*/ 238003 h 711854"/>
                <a:gd name="connsiteX4" fmla="*/ 0 w 357050"/>
                <a:gd name="connsiteY4" fmla="*/ 238003 h 711854"/>
                <a:gd name="connsiteX5" fmla="*/ 0 w 357050"/>
                <a:gd name="connsiteY5" fmla="*/ 124515 h 711854"/>
                <a:gd name="connsiteX6" fmla="*/ 73854 w 357050"/>
                <a:gd name="connsiteY6" fmla="*/ 124515 h 711854"/>
                <a:gd name="connsiteX7" fmla="*/ 73854 w 357050"/>
                <a:gd name="connsiteY7" fmla="*/ 0 h 711854"/>
                <a:gd name="connsiteX8" fmla="*/ 232535 w 357050"/>
                <a:gd name="connsiteY8" fmla="*/ 0 h 711854"/>
                <a:gd name="connsiteX9" fmla="*/ 232535 w 357050"/>
                <a:gd name="connsiteY9" fmla="*/ 124515 h 711854"/>
                <a:gd name="connsiteX10" fmla="*/ 353736 w 357050"/>
                <a:gd name="connsiteY10" fmla="*/ 124515 h 711854"/>
                <a:gd name="connsiteX11" fmla="*/ 353736 w 357050"/>
                <a:gd name="connsiteY11" fmla="*/ 238003 h 711854"/>
                <a:gd name="connsiteX12" fmla="*/ 232535 w 357050"/>
                <a:gd name="connsiteY12" fmla="*/ 238003 h 711854"/>
                <a:gd name="connsiteX13" fmla="*/ 232535 w 357050"/>
                <a:gd name="connsiteY13" fmla="*/ 515688 h 711854"/>
                <a:gd name="connsiteX14" fmla="*/ 248496 w 357050"/>
                <a:gd name="connsiteY14" fmla="*/ 566937 h 711854"/>
                <a:gd name="connsiteX15" fmla="*/ 296431 w 357050"/>
                <a:gd name="connsiteY15" fmla="*/ 584020 h 711854"/>
                <a:gd name="connsiteX16" fmla="*/ 328940 w 357050"/>
                <a:gd name="connsiteY16" fmla="*/ 581289 h 711854"/>
                <a:gd name="connsiteX17" fmla="*/ 357050 w 357050"/>
                <a:gd name="connsiteY17" fmla="*/ 572993 h 711854"/>
                <a:gd name="connsiteX18" fmla="*/ 357050 w 357050"/>
                <a:gd name="connsiteY18" fmla="*/ 696434 h 711854"/>
                <a:gd name="connsiteX19" fmla="*/ 316294 w 357050"/>
                <a:gd name="connsiteY19" fmla="*/ 706878 h 711854"/>
                <a:gd name="connsiteX20" fmla="*/ 260068 w 357050"/>
                <a:gd name="connsiteY20" fmla="*/ 711855 h 7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050" h="711854">
                  <a:moveTo>
                    <a:pt x="260068" y="711855"/>
                  </a:moveTo>
                  <a:cubicBezTo>
                    <a:pt x="199087" y="711855"/>
                    <a:pt x="152814" y="696612"/>
                    <a:pt x="121244" y="666122"/>
                  </a:cubicBezTo>
                  <a:cubicBezTo>
                    <a:pt x="89636" y="635631"/>
                    <a:pt x="73854" y="590298"/>
                    <a:pt x="73854" y="530035"/>
                  </a:cubicBezTo>
                  <a:lnTo>
                    <a:pt x="73854" y="238003"/>
                  </a:lnTo>
                  <a:lnTo>
                    <a:pt x="0" y="238003"/>
                  </a:lnTo>
                  <a:lnTo>
                    <a:pt x="0" y="124515"/>
                  </a:lnTo>
                  <a:lnTo>
                    <a:pt x="73854" y="124515"/>
                  </a:lnTo>
                  <a:lnTo>
                    <a:pt x="73854" y="0"/>
                  </a:lnTo>
                  <a:lnTo>
                    <a:pt x="232535" y="0"/>
                  </a:lnTo>
                  <a:lnTo>
                    <a:pt x="232535" y="124515"/>
                  </a:lnTo>
                  <a:lnTo>
                    <a:pt x="353736" y="124515"/>
                  </a:lnTo>
                  <a:lnTo>
                    <a:pt x="353736" y="238003"/>
                  </a:lnTo>
                  <a:lnTo>
                    <a:pt x="232535" y="238003"/>
                  </a:lnTo>
                  <a:lnTo>
                    <a:pt x="232535" y="515688"/>
                  </a:lnTo>
                  <a:cubicBezTo>
                    <a:pt x="232535" y="538509"/>
                    <a:pt x="237873" y="555548"/>
                    <a:pt x="248496" y="566937"/>
                  </a:cubicBezTo>
                  <a:cubicBezTo>
                    <a:pt x="259172" y="578326"/>
                    <a:pt x="275132" y="584020"/>
                    <a:pt x="296431" y="584020"/>
                  </a:cubicBezTo>
                  <a:cubicBezTo>
                    <a:pt x="308176" y="584020"/>
                    <a:pt x="319030" y="583124"/>
                    <a:pt x="328940" y="581289"/>
                  </a:cubicBezTo>
                  <a:cubicBezTo>
                    <a:pt x="338893" y="579449"/>
                    <a:pt x="348220" y="576712"/>
                    <a:pt x="357050" y="572993"/>
                  </a:cubicBezTo>
                  <a:lnTo>
                    <a:pt x="357050" y="696434"/>
                  </a:lnTo>
                  <a:cubicBezTo>
                    <a:pt x="346023" y="700110"/>
                    <a:pt x="332437" y="703607"/>
                    <a:pt x="316294" y="706878"/>
                  </a:cubicBezTo>
                  <a:cubicBezTo>
                    <a:pt x="300106" y="710198"/>
                    <a:pt x="281366" y="711855"/>
                    <a:pt x="260068" y="711855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16FEB6F-E925-239A-4302-9F61C8947588}"/>
                </a:ext>
              </a:extLst>
            </p:cNvPr>
            <p:cNvSpPr/>
            <p:nvPr/>
          </p:nvSpPr>
          <p:spPr>
            <a:xfrm>
              <a:off x="1751285" y="5508568"/>
              <a:ext cx="111512" cy="122029"/>
            </a:xfrm>
            <a:custGeom>
              <a:avLst/>
              <a:gdLst>
                <a:gd name="connsiteX0" fmla="*/ 196167 w 537747"/>
                <a:gd name="connsiteY0" fmla="*/ 588463 h 588462"/>
                <a:gd name="connsiteX1" fmla="*/ 118459 w 537747"/>
                <a:gd name="connsiteY1" fmla="*/ 575773 h 588462"/>
                <a:gd name="connsiteX2" fmla="*/ 56183 w 537747"/>
                <a:gd name="connsiteY2" fmla="*/ 536673 h 588462"/>
                <a:gd name="connsiteX3" fmla="*/ 14886 w 537747"/>
                <a:gd name="connsiteY3" fmla="*/ 468875 h 588462"/>
                <a:gd name="connsiteX4" fmla="*/ 0 w 537747"/>
                <a:gd name="connsiteY4" fmla="*/ 371353 h 588462"/>
                <a:gd name="connsiteX5" fmla="*/ 0 w 537747"/>
                <a:gd name="connsiteY5" fmla="*/ 0 h 588462"/>
                <a:gd name="connsiteX6" fmla="*/ 158681 w 537747"/>
                <a:gd name="connsiteY6" fmla="*/ 0 h 588462"/>
                <a:gd name="connsiteX7" fmla="*/ 158681 w 537747"/>
                <a:gd name="connsiteY7" fmla="*/ 349337 h 588462"/>
                <a:gd name="connsiteX8" fmla="*/ 184017 w 537747"/>
                <a:gd name="connsiteY8" fmla="*/ 435832 h 588462"/>
                <a:gd name="connsiteX9" fmla="*/ 258940 w 537747"/>
                <a:gd name="connsiteY9" fmla="*/ 465022 h 588462"/>
                <a:gd name="connsiteX10" fmla="*/ 344360 w 537747"/>
                <a:gd name="connsiteY10" fmla="*/ 433635 h 588462"/>
                <a:gd name="connsiteX11" fmla="*/ 379061 w 537747"/>
                <a:gd name="connsiteY11" fmla="*/ 338310 h 588462"/>
                <a:gd name="connsiteX12" fmla="*/ 379061 w 537747"/>
                <a:gd name="connsiteY12" fmla="*/ 0 h 588462"/>
                <a:gd name="connsiteX13" fmla="*/ 537747 w 537747"/>
                <a:gd name="connsiteY13" fmla="*/ 0 h 588462"/>
                <a:gd name="connsiteX14" fmla="*/ 537747 w 537747"/>
                <a:gd name="connsiteY14" fmla="*/ 576313 h 588462"/>
                <a:gd name="connsiteX15" fmla="*/ 379061 w 537747"/>
                <a:gd name="connsiteY15" fmla="*/ 576313 h 588462"/>
                <a:gd name="connsiteX16" fmla="*/ 379061 w 537747"/>
                <a:gd name="connsiteY16" fmla="*/ 485964 h 588462"/>
                <a:gd name="connsiteX17" fmla="*/ 312386 w 537747"/>
                <a:gd name="connsiteY17" fmla="*/ 559230 h 588462"/>
                <a:gd name="connsiteX18" fmla="*/ 196167 w 537747"/>
                <a:gd name="connsiteY18" fmla="*/ 588463 h 58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7747" h="588462">
                  <a:moveTo>
                    <a:pt x="196167" y="588463"/>
                  </a:moveTo>
                  <a:cubicBezTo>
                    <a:pt x="168235" y="588463"/>
                    <a:pt x="142316" y="584204"/>
                    <a:pt x="118459" y="575773"/>
                  </a:cubicBezTo>
                  <a:cubicBezTo>
                    <a:pt x="94564" y="567342"/>
                    <a:pt x="73849" y="554296"/>
                    <a:pt x="56183" y="536673"/>
                  </a:cubicBezTo>
                  <a:cubicBezTo>
                    <a:pt x="38560" y="519007"/>
                    <a:pt x="24796" y="496408"/>
                    <a:pt x="14886" y="468875"/>
                  </a:cubicBezTo>
                  <a:cubicBezTo>
                    <a:pt x="4976" y="441348"/>
                    <a:pt x="0" y="408839"/>
                    <a:pt x="0" y="371353"/>
                  </a:cubicBezTo>
                  <a:lnTo>
                    <a:pt x="0" y="0"/>
                  </a:lnTo>
                  <a:lnTo>
                    <a:pt x="158681" y="0"/>
                  </a:lnTo>
                  <a:lnTo>
                    <a:pt x="158681" y="349337"/>
                  </a:lnTo>
                  <a:cubicBezTo>
                    <a:pt x="158681" y="387541"/>
                    <a:pt x="167112" y="416369"/>
                    <a:pt x="184017" y="435832"/>
                  </a:cubicBezTo>
                  <a:cubicBezTo>
                    <a:pt x="200922" y="455290"/>
                    <a:pt x="225896" y="465022"/>
                    <a:pt x="258940" y="465022"/>
                  </a:cubicBezTo>
                  <a:cubicBezTo>
                    <a:pt x="292749" y="465022"/>
                    <a:pt x="321221" y="454572"/>
                    <a:pt x="344360" y="433635"/>
                  </a:cubicBezTo>
                  <a:cubicBezTo>
                    <a:pt x="367494" y="412693"/>
                    <a:pt x="379061" y="380907"/>
                    <a:pt x="379061" y="338310"/>
                  </a:cubicBezTo>
                  <a:lnTo>
                    <a:pt x="379061" y="0"/>
                  </a:lnTo>
                  <a:lnTo>
                    <a:pt x="537747" y="0"/>
                  </a:lnTo>
                  <a:lnTo>
                    <a:pt x="537747" y="576313"/>
                  </a:lnTo>
                  <a:lnTo>
                    <a:pt x="379061" y="576313"/>
                  </a:lnTo>
                  <a:lnTo>
                    <a:pt x="379061" y="485964"/>
                  </a:lnTo>
                  <a:cubicBezTo>
                    <a:pt x="364358" y="515375"/>
                    <a:pt x="342164" y="539766"/>
                    <a:pt x="312386" y="559230"/>
                  </a:cubicBezTo>
                  <a:cubicBezTo>
                    <a:pt x="282662" y="578688"/>
                    <a:pt x="243875" y="588463"/>
                    <a:pt x="196167" y="588463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C036C23-67FA-8F4A-523B-664241749D6A}"/>
                </a:ext>
              </a:extLst>
            </p:cNvPr>
            <p:cNvSpPr/>
            <p:nvPr/>
          </p:nvSpPr>
          <p:spPr>
            <a:xfrm>
              <a:off x="1892491" y="5506735"/>
              <a:ext cx="71756" cy="121341"/>
            </a:xfrm>
            <a:custGeom>
              <a:avLst/>
              <a:gdLst>
                <a:gd name="connsiteX0" fmla="*/ 0 w 346033"/>
                <a:gd name="connsiteY0" fmla="*/ 8836 h 585148"/>
                <a:gd name="connsiteX1" fmla="*/ 159820 w 346033"/>
                <a:gd name="connsiteY1" fmla="*/ 8836 h 585148"/>
                <a:gd name="connsiteX2" fmla="*/ 159820 w 346033"/>
                <a:gd name="connsiteY2" fmla="*/ 119047 h 585148"/>
                <a:gd name="connsiteX3" fmla="*/ 231445 w 346033"/>
                <a:gd name="connsiteY3" fmla="*/ 30895 h 585148"/>
                <a:gd name="connsiteX4" fmla="*/ 346034 w 346033"/>
                <a:gd name="connsiteY4" fmla="*/ 0 h 585148"/>
                <a:gd name="connsiteX5" fmla="*/ 346034 w 346033"/>
                <a:gd name="connsiteY5" fmla="*/ 148777 h 585148"/>
                <a:gd name="connsiteX6" fmla="*/ 208289 w 346033"/>
                <a:gd name="connsiteY6" fmla="*/ 180746 h 585148"/>
                <a:gd name="connsiteX7" fmla="*/ 159820 w 346033"/>
                <a:gd name="connsiteY7" fmla="*/ 296431 h 585148"/>
                <a:gd name="connsiteX8" fmla="*/ 159820 w 346033"/>
                <a:gd name="connsiteY8" fmla="*/ 585148 h 585148"/>
                <a:gd name="connsiteX9" fmla="*/ 0 w 346033"/>
                <a:gd name="connsiteY9" fmla="*/ 585148 h 585148"/>
                <a:gd name="connsiteX10" fmla="*/ 0 w 346033"/>
                <a:gd name="connsiteY10" fmla="*/ 8836 h 58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033" h="585148">
                  <a:moveTo>
                    <a:pt x="0" y="8836"/>
                  </a:moveTo>
                  <a:lnTo>
                    <a:pt x="159820" y="8836"/>
                  </a:lnTo>
                  <a:lnTo>
                    <a:pt x="159820" y="119047"/>
                  </a:lnTo>
                  <a:cubicBezTo>
                    <a:pt x="178172" y="80083"/>
                    <a:pt x="202082" y="50715"/>
                    <a:pt x="231445" y="30895"/>
                  </a:cubicBezTo>
                  <a:cubicBezTo>
                    <a:pt x="260807" y="11033"/>
                    <a:pt x="299022" y="766"/>
                    <a:pt x="346034" y="0"/>
                  </a:cubicBezTo>
                  <a:lnTo>
                    <a:pt x="346034" y="148777"/>
                  </a:lnTo>
                  <a:cubicBezTo>
                    <a:pt x="286553" y="148059"/>
                    <a:pt x="240620" y="158687"/>
                    <a:pt x="208289" y="180746"/>
                  </a:cubicBezTo>
                  <a:cubicBezTo>
                    <a:pt x="175958" y="202763"/>
                    <a:pt x="159820" y="241371"/>
                    <a:pt x="159820" y="296431"/>
                  </a:cubicBezTo>
                  <a:lnTo>
                    <a:pt x="159820" y="585148"/>
                  </a:lnTo>
                  <a:lnTo>
                    <a:pt x="0" y="585148"/>
                  </a:lnTo>
                  <a:lnTo>
                    <a:pt x="0" y="8836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1FCF700-D79D-ADE5-2B44-986DACA2D1C0}"/>
                </a:ext>
              </a:extLst>
            </p:cNvPr>
            <p:cNvSpPr/>
            <p:nvPr/>
          </p:nvSpPr>
          <p:spPr>
            <a:xfrm>
              <a:off x="1976817" y="5505824"/>
              <a:ext cx="119740" cy="124772"/>
            </a:xfrm>
            <a:custGeom>
              <a:avLst/>
              <a:gdLst>
                <a:gd name="connsiteX0" fmla="*/ 300857 w 577424"/>
                <a:gd name="connsiteY0" fmla="*/ 601692 h 601691"/>
                <a:gd name="connsiteX1" fmla="*/ 180708 w 577424"/>
                <a:gd name="connsiteY1" fmla="*/ 581829 h 601691"/>
                <a:gd name="connsiteX2" fmla="*/ 85982 w 577424"/>
                <a:gd name="connsiteY2" fmla="*/ 523450 h 601691"/>
                <a:gd name="connsiteX3" fmla="*/ 22616 w 577424"/>
                <a:gd name="connsiteY3" fmla="*/ 431978 h 601691"/>
                <a:gd name="connsiteX4" fmla="*/ 0 w 577424"/>
                <a:gd name="connsiteY4" fmla="*/ 308537 h 601691"/>
                <a:gd name="connsiteX5" fmla="*/ 0 w 577424"/>
                <a:gd name="connsiteY5" fmla="*/ 299750 h 601691"/>
                <a:gd name="connsiteX6" fmla="*/ 22616 w 577424"/>
                <a:gd name="connsiteY6" fmla="*/ 176309 h 601691"/>
                <a:gd name="connsiteX7" fmla="*/ 85982 w 577424"/>
                <a:gd name="connsiteY7" fmla="*/ 81562 h 601691"/>
                <a:gd name="connsiteX8" fmla="*/ 179629 w 577424"/>
                <a:gd name="connsiteY8" fmla="*/ 21482 h 601691"/>
                <a:gd name="connsiteX9" fmla="*/ 296431 w 577424"/>
                <a:gd name="connsiteY9" fmla="*/ 0 h 601691"/>
                <a:gd name="connsiteX10" fmla="*/ 403355 w 577424"/>
                <a:gd name="connsiteY10" fmla="*/ 17083 h 601691"/>
                <a:gd name="connsiteX11" fmla="*/ 492576 w 577424"/>
                <a:gd name="connsiteY11" fmla="*/ 69412 h 601691"/>
                <a:gd name="connsiteX12" fmla="*/ 554324 w 577424"/>
                <a:gd name="connsiteY12" fmla="*/ 160344 h 601691"/>
                <a:gd name="connsiteX13" fmla="*/ 577424 w 577424"/>
                <a:gd name="connsiteY13" fmla="*/ 293111 h 601691"/>
                <a:gd name="connsiteX14" fmla="*/ 577424 w 577424"/>
                <a:gd name="connsiteY14" fmla="*/ 337187 h 601691"/>
                <a:gd name="connsiteX15" fmla="*/ 162033 w 577424"/>
                <a:gd name="connsiteY15" fmla="*/ 337187 h 601691"/>
                <a:gd name="connsiteX16" fmla="*/ 202244 w 577424"/>
                <a:gd name="connsiteY16" fmla="*/ 449061 h 601691"/>
                <a:gd name="connsiteX17" fmla="*/ 305229 w 577424"/>
                <a:gd name="connsiteY17" fmla="*/ 488161 h 601691"/>
                <a:gd name="connsiteX18" fmla="*/ 389592 w 577424"/>
                <a:gd name="connsiteY18" fmla="*/ 466144 h 601691"/>
                <a:gd name="connsiteX19" fmla="*/ 425377 w 577424"/>
                <a:gd name="connsiteY19" fmla="*/ 407722 h 601691"/>
                <a:gd name="connsiteX20" fmla="*/ 576345 w 577424"/>
                <a:gd name="connsiteY20" fmla="*/ 407722 h 601691"/>
                <a:gd name="connsiteX21" fmla="*/ 490903 w 577424"/>
                <a:gd name="connsiteY21" fmla="*/ 551517 h 601691"/>
                <a:gd name="connsiteX22" fmla="*/ 300857 w 577424"/>
                <a:gd name="connsiteY22" fmla="*/ 601692 h 601691"/>
                <a:gd name="connsiteX23" fmla="*/ 422031 w 577424"/>
                <a:gd name="connsiteY23" fmla="*/ 239125 h 601691"/>
                <a:gd name="connsiteX24" fmla="*/ 385652 w 577424"/>
                <a:gd name="connsiteY24" fmla="*/ 141603 h 601691"/>
                <a:gd name="connsiteX25" fmla="*/ 296431 w 577424"/>
                <a:gd name="connsiteY25" fmla="*/ 110217 h 601691"/>
                <a:gd name="connsiteX26" fmla="*/ 207696 w 577424"/>
                <a:gd name="connsiteY26" fmla="*/ 143800 h 601691"/>
                <a:gd name="connsiteX27" fmla="*/ 164192 w 577424"/>
                <a:gd name="connsiteY27" fmla="*/ 239125 h 601691"/>
                <a:gd name="connsiteX28" fmla="*/ 422031 w 577424"/>
                <a:gd name="connsiteY28" fmla="*/ 239125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24" h="601691">
                  <a:moveTo>
                    <a:pt x="300857" y="601692"/>
                  </a:moveTo>
                  <a:cubicBezTo>
                    <a:pt x="257461" y="601692"/>
                    <a:pt x="217411" y="595053"/>
                    <a:pt x="180708" y="581829"/>
                  </a:cubicBezTo>
                  <a:cubicBezTo>
                    <a:pt x="144006" y="568600"/>
                    <a:pt x="112430" y="549142"/>
                    <a:pt x="85982" y="523450"/>
                  </a:cubicBezTo>
                  <a:cubicBezTo>
                    <a:pt x="58725" y="498475"/>
                    <a:pt x="37620" y="467985"/>
                    <a:pt x="22616" y="431978"/>
                  </a:cubicBezTo>
                  <a:cubicBezTo>
                    <a:pt x="7557" y="395971"/>
                    <a:pt x="0" y="354853"/>
                    <a:pt x="0" y="308537"/>
                  </a:cubicBezTo>
                  <a:lnTo>
                    <a:pt x="0" y="299750"/>
                  </a:lnTo>
                  <a:cubicBezTo>
                    <a:pt x="0" y="254190"/>
                    <a:pt x="7557" y="213077"/>
                    <a:pt x="22616" y="176309"/>
                  </a:cubicBezTo>
                  <a:cubicBezTo>
                    <a:pt x="37620" y="139585"/>
                    <a:pt x="58725" y="108020"/>
                    <a:pt x="85982" y="81562"/>
                  </a:cubicBezTo>
                  <a:cubicBezTo>
                    <a:pt x="112430" y="55826"/>
                    <a:pt x="143627" y="35829"/>
                    <a:pt x="179629" y="21482"/>
                  </a:cubicBezTo>
                  <a:cubicBezTo>
                    <a:pt x="215577" y="7173"/>
                    <a:pt x="254546" y="0"/>
                    <a:pt x="296431" y="0"/>
                  </a:cubicBezTo>
                  <a:cubicBezTo>
                    <a:pt x="333889" y="0"/>
                    <a:pt x="369513" y="5694"/>
                    <a:pt x="403355" y="17083"/>
                  </a:cubicBezTo>
                  <a:cubicBezTo>
                    <a:pt x="437089" y="28472"/>
                    <a:pt x="466884" y="45917"/>
                    <a:pt x="492576" y="69412"/>
                  </a:cubicBezTo>
                  <a:cubicBezTo>
                    <a:pt x="518322" y="92950"/>
                    <a:pt x="538887" y="123263"/>
                    <a:pt x="554324" y="160344"/>
                  </a:cubicBezTo>
                  <a:cubicBezTo>
                    <a:pt x="569706" y="197424"/>
                    <a:pt x="577424" y="241727"/>
                    <a:pt x="577424" y="293111"/>
                  </a:cubicBezTo>
                  <a:lnTo>
                    <a:pt x="577424" y="337187"/>
                  </a:lnTo>
                  <a:lnTo>
                    <a:pt x="162033" y="337187"/>
                  </a:lnTo>
                  <a:cubicBezTo>
                    <a:pt x="164192" y="385705"/>
                    <a:pt x="177578" y="422964"/>
                    <a:pt x="202244" y="449061"/>
                  </a:cubicBezTo>
                  <a:cubicBezTo>
                    <a:pt x="226803" y="475158"/>
                    <a:pt x="261131" y="488161"/>
                    <a:pt x="305229" y="488161"/>
                  </a:cubicBezTo>
                  <a:cubicBezTo>
                    <a:pt x="342687" y="488161"/>
                    <a:pt x="370809" y="480853"/>
                    <a:pt x="389592" y="466144"/>
                  </a:cubicBezTo>
                  <a:cubicBezTo>
                    <a:pt x="408267" y="451436"/>
                    <a:pt x="420195" y="431978"/>
                    <a:pt x="425377" y="407722"/>
                  </a:cubicBezTo>
                  <a:lnTo>
                    <a:pt x="576345" y="407722"/>
                  </a:lnTo>
                  <a:cubicBezTo>
                    <a:pt x="566792" y="470182"/>
                    <a:pt x="538293" y="518111"/>
                    <a:pt x="490903" y="551517"/>
                  </a:cubicBezTo>
                  <a:cubicBezTo>
                    <a:pt x="443567" y="584965"/>
                    <a:pt x="380200" y="601692"/>
                    <a:pt x="300857" y="601692"/>
                  </a:cubicBezTo>
                  <a:close/>
                  <a:moveTo>
                    <a:pt x="422031" y="239125"/>
                  </a:moveTo>
                  <a:cubicBezTo>
                    <a:pt x="419116" y="195049"/>
                    <a:pt x="406972" y="162540"/>
                    <a:pt x="385652" y="141603"/>
                  </a:cubicBezTo>
                  <a:cubicBezTo>
                    <a:pt x="364385" y="120661"/>
                    <a:pt x="334645" y="110217"/>
                    <a:pt x="296431" y="110217"/>
                  </a:cubicBezTo>
                  <a:cubicBezTo>
                    <a:pt x="260429" y="110217"/>
                    <a:pt x="230905" y="121422"/>
                    <a:pt x="207696" y="143800"/>
                  </a:cubicBezTo>
                  <a:cubicBezTo>
                    <a:pt x="184595" y="166216"/>
                    <a:pt x="170075" y="198007"/>
                    <a:pt x="164192" y="239125"/>
                  </a:cubicBezTo>
                  <a:lnTo>
                    <a:pt x="422031" y="239125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EC0180F-DDC1-ECAE-7C81-6C459C7C6672}"/>
                </a:ext>
              </a:extLst>
            </p:cNvPr>
            <p:cNvSpPr/>
            <p:nvPr/>
          </p:nvSpPr>
          <p:spPr>
            <a:xfrm>
              <a:off x="966356" y="5693201"/>
              <a:ext cx="104882" cy="163387"/>
            </a:xfrm>
            <a:custGeom>
              <a:avLst/>
              <a:gdLst>
                <a:gd name="connsiteX0" fmla="*/ 0 w 505778"/>
                <a:gd name="connsiteY0" fmla="*/ 0 h 787905"/>
                <a:gd name="connsiteX1" fmla="*/ 505778 w 505778"/>
                <a:gd name="connsiteY1" fmla="*/ 0 h 787905"/>
                <a:gd name="connsiteX2" fmla="*/ 505778 w 505778"/>
                <a:gd name="connsiteY2" fmla="*/ 138867 h 787905"/>
                <a:gd name="connsiteX3" fmla="*/ 178501 w 505778"/>
                <a:gd name="connsiteY3" fmla="*/ 138867 h 787905"/>
                <a:gd name="connsiteX4" fmla="*/ 178501 w 505778"/>
                <a:gd name="connsiteY4" fmla="*/ 348214 h 787905"/>
                <a:gd name="connsiteX5" fmla="*/ 437467 w 505778"/>
                <a:gd name="connsiteY5" fmla="*/ 348214 h 787905"/>
                <a:gd name="connsiteX6" fmla="*/ 437467 w 505778"/>
                <a:gd name="connsiteY6" fmla="*/ 482688 h 787905"/>
                <a:gd name="connsiteX7" fmla="*/ 178501 w 505778"/>
                <a:gd name="connsiteY7" fmla="*/ 482688 h 787905"/>
                <a:gd name="connsiteX8" fmla="*/ 178501 w 505778"/>
                <a:gd name="connsiteY8" fmla="*/ 787906 h 787905"/>
                <a:gd name="connsiteX9" fmla="*/ 0 w 505778"/>
                <a:gd name="connsiteY9" fmla="*/ 787906 h 787905"/>
                <a:gd name="connsiteX10" fmla="*/ 0 w 505778"/>
                <a:gd name="connsiteY10" fmla="*/ 0 h 787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778" h="787905">
                  <a:moveTo>
                    <a:pt x="0" y="0"/>
                  </a:moveTo>
                  <a:lnTo>
                    <a:pt x="505778" y="0"/>
                  </a:lnTo>
                  <a:lnTo>
                    <a:pt x="505778" y="138867"/>
                  </a:lnTo>
                  <a:lnTo>
                    <a:pt x="178501" y="138867"/>
                  </a:lnTo>
                  <a:lnTo>
                    <a:pt x="178501" y="348214"/>
                  </a:lnTo>
                  <a:lnTo>
                    <a:pt x="437467" y="348214"/>
                  </a:lnTo>
                  <a:lnTo>
                    <a:pt x="437467" y="482688"/>
                  </a:lnTo>
                  <a:lnTo>
                    <a:pt x="178501" y="482688"/>
                  </a:lnTo>
                  <a:lnTo>
                    <a:pt x="178501" y="787906"/>
                  </a:lnTo>
                  <a:lnTo>
                    <a:pt x="0" y="787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00F5C6A-6202-8D29-0F47-F896CDD14267}"/>
                </a:ext>
              </a:extLst>
            </p:cNvPr>
            <p:cNvSpPr/>
            <p:nvPr/>
          </p:nvSpPr>
          <p:spPr>
            <a:xfrm>
              <a:off x="1080383" y="5734335"/>
              <a:ext cx="119737" cy="124772"/>
            </a:xfrm>
            <a:custGeom>
              <a:avLst/>
              <a:gdLst>
                <a:gd name="connsiteX0" fmla="*/ 300824 w 577413"/>
                <a:gd name="connsiteY0" fmla="*/ 601692 h 601691"/>
                <a:gd name="connsiteX1" fmla="*/ 180725 w 577413"/>
                <a:gd name="connsiteY1" fmla="*/ 581829 h 601691"/>
                <a:gd name="connsiteX2" fmla="*/ 85961 w 577413"/>
                <a:gd name="connsiteY2" fmla="*/ 523450 h 601691"/>
                <a:gd name="connsiteX3" fmla="*/ 22578 w 577413"/>
                <a:gd name="connsiteY3" fmla="*/ 431978 h 601691"/>
                <a:gd name="connsiteX4" fmla="*/ 0 w 577413"/>
                <a:gd name="connsiteY4" fmla="*/ 308537 h 601691"/>
                <a:gd name="connsiteX5" fmla="*/ 0 w 577413"/>
                <a:gd name="connsiteY5" fmla="*/ 299750 h 601691"/>
                <a:gd name="connsiteX6" fmla="*/ 22578 w 577413"/>
                <a:gd name="connsiteY6" fmla="*/ 176309 h 601691"/>
                <a:gd name="connsiteX7" fmla="*/ 85961 w 577413"/>
                <a:gd name="connsiteY7" fmla="*/ 81562 h 601691"/>
                <a:gd name="connsiteX8" fmla="*/ 179629 w 577413"/>
                <a:gd name="connsiteY8" fmla="*/ 21482 h 601691"/>
                <a:gd name="connsiteX9" fmla="*/ 296431 w 577413"/>
                <a:gd name="connsiteY9" fmla="*/ 0 h 601691"/>
                <a:gd name="connsiteX10" fmla="*/ 403301 w 577413"/>
                <a:gd name="connsiteY10" fmla="*/ 17083 h 601691"/>
                <a:gd name="connsiteX11" fmla="*/ 492576 w 577413"/>
                <a:gd name="connsiteY11" fmla="*/ 69412 h 601691"/>
                <a:gd name="connsiteX12" fmla="*/ 554275 w 577413"/>
                <a:gd name="connsiteY12" fmla="*/ 160344 h 601691"/>
                <a:gd name="connsiteX13" fmla="*/ 577414 w 577413"/>
                <a:gd name="connsiteY13" fmla="*/ 293111 h 601691"/>
                <a:gd name="connsiteX14" fmla="*/ 577414 w 577413"/>
                <a:gd name="connsiteY14" fmla="*/ 337187 h 601691"/>
                <a:gd name="connsiteX15" fmla="*/ 161984 w 577413"/>
                <a:gd name="connsiteY15" fmla="*/ 337187 h 601691"/>
                <a:gd name="connsiteX16" fmla="*/ 202201 w 577413"/>
                <a:gd name="connsiteY16" fmla="*/ 449061 h 601691"/>
                <a:gd name="connsiteX17" fmla="*/ 305239 w 577413"/>
                <a:gd name="connsiteY17" fmla="*/ 488161 h 601691"/>
                <a:gd name="connsiteX18" fmla="*/ 389537 w 577413"/>
                <a:gd name="connsiteY18" fmla="*/ 466144 h 601691"/>
                <a:gd name="connsiteX19" fmla="*/ 425339 w 577413"/>
                <a:gd name="connsiteY19" fmla="*/ 407722 h 601691"/>
                <a:gd name="connsiteX20" fmla="*/ 576313 w 577413"/>
                <a:gd name="connsiteY20" fmla="*/ 407722 h 601691"/>
                <a:gd name="connsiteX21" fmla="*/ 490919 w 577413"/>
                <a:gd name="connsiteY21" fmla="*/ 551517 h 601691"/>
                <a:gd name="connsiteX22" fmla="*/ 300824 w 577413"/>
                <a:gd name="connsiteY22" fmla="*/ 601692 h 601691"/>
                <a:gd name="connsiteX23" fmla="*/ 422047 w 577413"/>
                <a:gd name="connsiteY23" fmla="*/ 239125 h 601691"/>
                <a:gd name="connsiteX24" fmla="*/ 385684 w 577413"/>
                <a:gd name="connsiteY24" fmla="*/ 141603 h 601691"/>
                <a:gd name="connsiteX25" fmla="*/ 296431 w 577413"/>
                <a:gd name="connsiteY25" fmla="*/ 110217 h 601691"/>
                <a:gd name="connsiteX26" fmla="*/ 207717 w 577413"/>
                <a:gd name="connsiteY26" fmla="*/ 143800 h 601691"/>
                <a:gd name="connsiteX27" fmla="*/ 164181 w 577413"/>
                <a:gd name="connsiteY27" fmla="*/ 239125 h 601691"/>
                <a:gd name="connsiteX28" fmla="*/ 422047 w 577413"/>
                <a:gd name="connsiteY28" fmla="*/ 239125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13" h="601691">
                  <a:moveTo>
                    <a:pt x="300824" y="601692"/>
                  </a:moveTo>
                  <a:cubicBezTo>
                    <a:pt x="257466" y="601692"/>
                    <a:pt x="217449" y="595053"/>
                    <a:pt x="180725" y="581829"/>
                  </a:cubicBezTo>
                  <a:cubicBezTo>
                    <a:pt x="143978" y="568600"/>
                    <a:pt x="112392" y="549142"/>
                    <a:pt x="85961" y="523450"/>
                  </a:cubicBezTo>
                  <a:cubicBezTo>
                    <a:pt x="58763" y="498475"/>
                    <a:pt x="37642" y="467985"/>
                    <a:pt x="22578" y="431978"/>
                  </a:cubicBezTo>
                  <a:cubicBezTo>
                    <a:pt x="7513" y="395971"/>
                    <a:pt x="0" y="354853"/>
                    <a:pt x="0" y="308537"/>
                  </a:cubicBezTo>
                  <a:lnTo>
                    <a:pt x="0" y="299750"/>
                  </a:lnTo>
                  <a:cubicBezTo>
                    <a:pt x="0" y="254190"/>
                    <a:pt x="7513" y="213077"/>
                    <a:pt x="22578" y="176309"/>
                  </a:cubicBezTo>
                  <a:cubicBezTo>
                    <a:pt x="37642" y="139585"/>
                    <a:pt x="58763" y="108020"/>
                    <a:pt x="85961" y="81562"/>
                  </a:cubicBezTo>
                  <a:cubicBezTo>
                    <a:pt x="112392" y="55826"/>
                    <a:pt x="143622" y="35829"/>
                    <a:pt x="179629" y="21482"/>
                  </a:cubicBezTo>
                  <a:cubicBezTo>
                    <a:pt x="215608" y="7179"/>
                    <a:pt x="254551" y="0"/>
                    <a:pt x="296431" y="0"/>
                  </a:cubicBezTo>
                  <a:cubicBezTo>
                    <a:pt x="333895" y="0"/>
                    <a:pt x="369518" y="5694"/>
                    <a:pt x="403301" y="17083"/>
                  </a:cubicBezTo>
                  <a:cubicBezTo>
                    <a:pt x="437089" y="28477"/>
                    <a:pt x="466841" y="45916"/>
                    <a:pt x="492576" y="69412"/>
                  </a:cubicBezTo>
                  <a:cubicBezTo>
                    <a:pt x="518268" y="92950"/>
                    <a:pt x="538849" y="123263"/>
                    <a:pt x="554275" y="160344"/>
                  </a:cubicBezTo>
                  <a:cubicBezTo>
                    <a:pt x="569701" y="197424"/>
                    <a:pt x="577414" y="241727"/>
                    <a:pt x="577414" y="293111"/>
                  </a:cubicBezTo>
                  <a:lnTo>
                    <a:pt x="577414" y="337187"/>
                  </a:lnTo>
                  <a:lnTo>
                    <a:pt x="161984" y="337187"/>
                  </a:lnTo>
                  <a:cubicBezTo>
                    <a:pt x="164181" y="385705"/>
                    <a:pt x="177583" y="422964"/>
                    <a:pt x="202201" y="449061"/>
                  </a:cubicBezTo>
                  <a:cubicBezTo>
                    <a:pt x="226819" y="475158"/>
                    <a:pt x="261163" y="488161"/>
                    <a:pt x="305239" y="488161"/>
                  </a:cubicBezTo>
                  <a:cubicBezTo>
                    <a:pt x="342703" y="488161"/>
                    <a:pt x="370797" y="480852"/>
                    <a:pt x="389537" y="466144"/>
                  </a:cubicBezTo>
                  <a:cubicBezTo>
                    <a:pt x="408278" y="451436"/>
                    <a:pt x="420206" y="431978"/>
                    <a:pt x="425339" y="407722"/>
                  </a:cubicBezTo>
                  <a:lnTo>
                    <a:pt x="576313" y="407722"/>
                  </a:lnTo>
                  <a:cubicBezTo>
                    <a:pt x="566765" y="470182"/>
                    <a:pt x="538314" y="518111"/>
                    <a:pt x="490919" y="551517"/>
                  </a:cubicBezTo>
                  <a:cubicBezTo>
                    <a:pt x="443523" y="584965"/>
                    <a:pt x="380167" y="601692"/>
                    <a:pt x="300824" y="601692"/>
                  </a:cubicBezTo>
                  <a:close/>
                  <a:moveTo>
                    <a:pt x="422047" y="239125"/>
                  </a:moveTo>
                  <a:cubicBezTo>
                    <a:pt x="419110" y="195049"/>
                    <a:pt x="406982" y="162540"/>
                    <a:pt x="385684" y="141603"/>
                  </a:cubicBezTo>
                  <a:cubicBezTo>
                    <a:pt x="364364" y="120661"/>
                    <a:pt x="334613" y="110217"/>
                    <a:pt x="296431" y="110217"/>
                  </a:cubicBezTo>
                  <a:cubicBezTo>
                    <a:pt x="260424" y="110217"/>
                    <a:pt x="230856" y="121422"/>
                    <a:pt x="207717" y="143800"/>
                  </a:cubicBezTo>
                  <a:cubicBezTo>
                    <a:pt x="184584" y="166221"/>
                    <a:pt x="170054" y="198007"/>
                    <a:pt x="164181" y="239125"/>
                  </a:cubicBezTo>
                  <a:lnTo>
                    <a:pt x="422047" y="239125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AA9C924-C659-B157-10E2-AAC5032CC971}"/>
                </a:ext>
              </a:extLst>
            </p:cNvPr>
            <p:cNvSpPr/>
            <p:nvPr/>
          </p:nvSpPr>
          <p:spPr>
            <a:xfrm>
              <a:off x="1215201" y="5682917"/>
              <a:ext cx="123168" cy="176190"/>
            </a:xfrm>
            <a:custGeom>
              <a:avLst/>
              <a:gdLst>
                <a:gd name="connsiteX0" fmla="*/ 250131 w 593957"/>
                <a:gd name="connsiteY0" fmla="*/ 849647 h 849647"/>
                <a:gd name="connsiteX1" fmla="*/ 152069 w 593957"/>
                <a:gd name="connsiteY1" fmla="*/ 830907 h 849647"/>
                <a:gd name="connsiteX2" fmla="*/ 72731 w 593957"/>
                <a:gd name="connsiteY2" fmla="*/ 774676 h 849647"/>
                <a:gd name="connsiteX3" fmla="*/ 19280 w 593957"/>
                <a:gd name="connsiteY3" fmla="*/ 683788 h 849647"/>
                <a:gd name="connsiteX4" fmla="*/ 0 w 593957"/>
                <a:gd name="connsiteY4" fmla="*/ 557610 h 849647"/>
                <a:gd name="connsiteX5" fmla="*/ 0 w 593957"/>
                <a:gd name="connsiteY5" fmla="*/ 548780 h 849647"/>
                <a:gd name="connsiteX6" fmla="*/ 19280 w 593957"/>
                <a:gd name="connsiteY6" fmla="*/ 422068 h 849647"/>
                <a:gd name="connsiteX7" fmla="*/ 72731 w 593957"/>
                <a:gd name="connsiteY7" fmla="*/ 327321 h 849647"/>
                <a:gd name="connsiteX8" fmla="*/ 153170 w 593957"/>
                <a:gd name="connsiteY8" fmla="*/ 268358 h 849647"/>
                <a:gd name="connsiteX9" fmla="*/ 253450 w 593957"/>
                <a:gd name="connsiteY9" fmla="*/ 247956 h 849647"/>
                <a:gd name="connsiteX10" fmla="*/ 366960 w 593957"/>
                <a:gd name="connsiteY10" fmla="*/ 275488 h 849647"/>
                <a:gd name="connsiteX11" fmla="*/ 435271 w 593957"/>
                <a:gd name="connsiteY11" fmla="*/ 347140 h 849647"/>
                <a:gd name="connsiteX12" fmla="*/ 435271 w 593957"/>
                <a:gd name="connsiteY12" fmla="*/ 0 h 849647"/>
                <a:gd name="connsiteX13" fmla="*/ 593957 w 593957"/>
                <a:gd name="connsiteY13" fmla="*/ 0 h 849647"/>
                <a:gd name="connsiteX14" fmla="*/ 593957 w 593957"/>
                <a:gd name="connsiteY14" fmla="*/ 837498 h 849647"/>
                <a:gd name="connsiteX15" fmla="*/ 435271 w 593957"/>
                <a:gd name="connsiteY15" fmla="*/ 837498 h 849647"/>
                <a:gd name="connsiteX16" fmla="*/ 435271 w 593957"/>
                <a:gd name="connsiteY16" fmla="*/ 741633 h 849647"/>
                <a:gd name="connsiteX17" fmla="*/ 363640 w 593957"/>
                <a:gd name="connsiteY17" fmla="*/ 817678 h 849647"/>
                <a:gd name="connsiteX18" fmla="*/ 250131 w 593957"/>
                <a:gd name="connsiteY18" fmla="*/ 849647 h 849647"/>
                <a:gd name="connsiteX19" fmla="*/ 297526 w 593957"/>
                <a:gd name="connsiteY19" fmla="*/ 725084 h 849647"/>
                <a:gd name="connsiteX20" fmla="*/ 400009 w 593957"/>
                <a:gd name="connsiteY20" fmla="*/ 682579 h 849647"/>
                <a:gd name="connsiteX21" fmla="*/ 439691 w 593957"/>
                <a:gd name="connsiteY21" fmla="*/ 551560 h 849647"/>
                <a:gd name="connsiteX22" fmla="*/ 439691 w 593957"/>
                <a:gd name="connsiteY22" fmla="*/ 542729 h 849647"/>
                <a:gd name="connsiteX23" fmla="*/ 403863 w 593957"/>
                <a:gd name="connsiteY23" fmla="*/ 412828 h 849647"/>
                <a:gd name="connsiteX24" fmla="*/ 301947 w 593957"/>
                <a:gd name="connsiteY24" fmla="*/ 369157 h 849647"/>
                <a:gd name="connsiteX25" fmla="*/ 198903 w 593957"/>
                <a:gd name="connsiteY25" fmla="*/ 413950 h 849647"/>
                <a:gd name="connsiteX26" fmla="*/ 163080 w 593957"/>
                <a:gd name="connsiteY26" fmla="*/ 544926 h 849647"/>
                <a:gd name="connsiteX27" fmla="*/ 163080 w 593957"/>
                <a:gd name="connsiteY27" fmla="*/ 553757 h 849647"/>
                <a:gd name="connsiteX28" fmla="*/ 200566 w 593957"/>
                <a:gd name="connsiteY28" fmla="*/ 682579 h 849647"/>
                <a:gd name="connsiteX29" fmla="*/ 297526 w 593957"/>
                <a:gd name="connsiteY29" fmla="*/ 725084 h 84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93957" h="849647">
                  <a:moveTo>
                    <a:pt x="250131" y="849647"/>
                  </a:moveTo>
                  <a:cubicBezTo>
                    <a:pt x="214891" y="849647"/>
                    <a:pt x="182182" y="843370"/>
                    <a:pt x="152069" y="830907"/>
                  </a:cubicBezTo>
                  <a:cubicBezTo>
                    <a:pt x="121940" y="818396"/>
                    <a:pt x="95487" y="799699"/>
                    <a:pt x="72731" y="774676"/>
                  </a:cubicBezTo>
                  <a:cubicBezTo>
                    <a:pt x="49948" y="750463"/>
                    <a:pt x="32126" y="720151"/>
                    <a:pt x="19280" y="683788"/>
                  </a:cubicBezTo>
                  <a:cubicBezTo>
                    <a:pt x="6412" y="647425"/>
                    <a:pt x="0" y="605367"/>
                    <a:pt x="0" y="557610"/>
                  </a:cubicBezTo>
                  <a:lnTo>
                    <a:pt x="0" y="548780"/>
                  </a:lnTo>
                  <a:cubicBezTo>
                    <a:pt x="0" y="501789"/>
                    <a:pt x="6412" y="459549"/>
                    <a:pt x="19280" y="422068"/>
                  </a:cubicBezTo>
                  <a:cubicBezTo>
                    <a:pt x="32126" y="384626"/>
                    <a:pt x="49948" y="353013"/>
                    <a:pt x="72731" y="327321"/>
                  </a:cubicBezTo>
                  <a:cubicBezTo>
                    <a:pt x="95487" y="301585"/>
                    <a:pt x="122324" y="281944"/>
                    <a:pt x="153170" y="268358"/>
                  </a:cubicBezTo>
                  <a:cubicBezTo>
                    <a:pt x="184017" y="254773"/>
                    <a:pt x="217444" y="247956"/>
                    <a:pt x="253450" y="247956"/>
                  </a:cubicBezTo>
                  <a:cubicBezTo>
                    <a:pt x="299723" y="247956"/>
                    <a:pt x="337570" y="257148"/>
                    <a:pt x="366960" y="275488"/>
                  </a:cubicBezTo>
                  <a:cubicBezTo>
                    <a:pt x="396328" y="293872"/>
                    <a:pt x="419105" y="317772"/>
                    <a:pt x="435271" y="347140"/>
                  </a:cubicBezTo>
                  <a:lnTo>
                    <a:pt x="435271" y="0"/>
                  </a:lnTo>
                  <a:lnTo>
                    <a:pt x="593957" y="0"/>
                  </a:lnTo>
                  <a:lnTo>
                    <a:pt x="593957" y="837498"/>
                  </a:lnTo>
                  <a:lnTo>
                    <a:pt x="435271" y="837498"/>
                  </a:lnTo>
                  <a:lnTo>
                    <a:pt x="435271" y="741633"/>
                  </a:lnTo>
                  <a:cubicBezTo>
                    <a:pt x="420562" y="771044"/>
                    <a:pt x="396711" y="796380"/>
                    <a:pt x="363640" y="817678"/>
                  </a:cubicBezTo>
                  <a:cubicBezTo>
                    <a:pt x="330597" y="838977"/>
                    <a:pt x="292728" y="849647"/>
                    <a:pt x="250131" y="849647"/>
                  </a:cubicBezTo>
                  <a:close/>
                  <a:moveTo>
                    <a:pt x="297526" y="725084"/>
                  </a:moveTo>
                  <a:cubicBezTo>
                    <a:pt x="339406" y="725084"/>
                    <a:pt x="373550" y="710916"/>
                    <a:pt x="400009" y="682579"/>
                  </a:cubicBezTo>
                  <a:cubicBezTo>
                    <a:pt x="426462" y="654193"/>
                    <a:pt x="439691" y="610522"/>
                    <a:pt x="439691" y="551560"/>
                  </a:cubicBezTo>
                  <a:lnTo>
                    <a:pt x="439691" y="542729"/>
                  </a:lnTo>
                  <a:cubicBezTo>
                    <a:pt x="439691" y="485246"/>
                    <a:pt x="427741" y="441974"/>
                    <a:pt x="403863" y="412828"/>
                  </a:cubicBezTo>
                  <a:cubicBezTo>
                    <a:pt x="379989" y="383730"/>
                    <a:pt x="346023" y="369157"/>
                    <a:pt x="301947" y="369157"/>
                  </a:cubicBezTo>
                  <a:cubicBezTo>
                    <a:pt x="257105" y="369157"/>
                    <a:pt x="222760" y="384086"/>
                    <a:pt x="198903" y="413950"/>
                  </a:cubicBezTo>
                  <a:cubicBezTo>
                    <a:pt x="175030" y="443815"/>
                    <a:pt x="163080" y="487486"/>
                    <a:pt x="163080" y="544926"/>
                  </a:cubicBezTo>
                  <a:lnTo>
                    <a:pt x="163080" y="553757"/>
                  </a:lnTo>
                  <a:cubicBezTo>
                    <a:pt x="163080" y="611240"/>
                    <a:pt x="175565" y="654193"/>
                    <a:pt x="200566" y="682579"/>
                  </a:cubicBezTo>
                  <a:cubicBezTo>
                    <a:pt x="225518" y="710916"/>
                    <a:pt x="257844" y="725084"/>
                    <a:pt x="297526" y="725084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9C5B57B-A76B-CAE0-6116-F8DEF54DFE3C}"/>
                </a:ext>
              </a:extLst>
            </p:cNvPr>
            <p:cNvSpPr/>
            <p:nvPr/>
          </p:nvSpPr>
          <p:spPr>
            <a:xfrm>
              <a:off x="1360991" y="5734335"/>
              <a:ext cx="119737" cy="124772"/>
            </a:xfrm>
            <a:custGeom>
              <a:avLst/>
              <a:gdLst>
                <a:gd name="connsiteX0" fmla="*/ 300824 w 577413"/>
                <a:gd name="connsiteY0" fmla="*/ 601692 h 601691"/>
                <a:gd name="connsiteX1" fmla="*/ 180724 w 577413"/>
                <a:gd name="connsiteY1" fmla="*/ 581829 h 601691"/>
                <a:gd name="connsiteX2" fmla="*/ 85960 w 577413"/>
                <a:gd name="connsiteY2" fmla="*/ 523450 h 601691"/>
                <a:gd name="connsiteX3" fmla="*/ 22578 w 577413"/>
                <a:gd name="connsiteY3" fmla="*/ 431978 h 601691"/>
                <a:gd name="connsiteX4" fmla="*/ 0 w 577413"/>
                <a:gd name="connsiteY4" fmla="*/ 308537 h 601691"/>
                <a:gd name="connsiteX5" fmla="*/ 0 w 577413"/>
                <a:gd name="connsiteY5" fmla="*/ 299750 h 601691"/>
                <a:gd name="connsiteX6" fmla="*/ 22578 w 577413"/>
                <a:gd name="connsiteY6" fmla="*/ 176309 h 601691"/>
                <a:gd name="connsiteX7" fmla="*/ 85960 w 577413"/>
                <a:gd name="connsiteY7" fmla="*/ 81562 h 601691"/>
                <a:gd name="connsiteX8" fmla="*/ 179623 w 577413"/>
                <a:gd name="connsiteY8" fmla="*/ 21482 h 601691"/>
                <a:gd name="connsiteX9" fmla="*/ 296431 w 577413"/>
                <a:gd name="connsiteY9" fmla="*/ 0 h 601691"/>
                <a:gd name="connsiteX10" fmla="*/ 403301 w 577413"/>
                <a:gd name="connsiteY10" fmla="*/ 17083 h 601691"/>
                <a:gd name="connsiteX11" fmla="*/ 492576 w 577413"/>
                <a:gd name="connsiteY11" fmla="*/ 69412 h 601691"/>
                <a:gd name="connsiteX12" fmla="*/ 554275 w 577413"/>
                <a:gd name="connsiteY12" fmla="*/ 160344 h 601691"/>
                <a:gd name="connsiteX13" fmla="*/ 577414 w 577413"/>
                <a:gd name="connsiteY13" fmla="*/ 293111 h 601691"/>
                <a:gd name="connsiteX14" fmla="*/ 577414 w 577413"/>
                <a:gd name="connsiteY14" fmla="*/ 337187 h 601691"/>
                <a:gd name="connsiteX15" fmla="*/ 161979 w 577413"/>
                <a:gd name="connsiteY15" fmla="*/ 337187 h 601691"/>
                <a:gd name="connsiteX16" fmla="*/ 202201 w 577413"/>
                <a:gd name="connsiteY16" fmla="*/ 449061 h 601691"/>
                <a:gd name="connsiteX17" fmla="*/ 305239 w 577413"/>
                <a:gd name="connsiteY17" fmla="*/ 488161 h 601691"/>
                <a:gd name="connsiteX18" fmla="*/ 389537 w 577413"/>
                <a:gd name="connsiteY18" fmla="*/ 466144 h 601691"/>
                <a:gd name="connsiteX19" fmla="*/ 425339 w 577413"/>
                <a:gd name="connsiteY19" fmla="*/ 407722 h 601691"/>
                <a:gd name="connsiteX20" fmla="*/ 576334 w 577413"/>
                <a:gd name="connsiteY20" fmla="*/ 407722 h 601691"/>
                <a:gd name="connsiteX21" fmla="*/ 490919 w 577413"/>
                <a:gd name="connsiteY21" fmla="*/ 551517 h 601691"/>
                <a:gd name="connsiteX22" fmla="*/ 300824 w 577413"/>
                <a:gd name="connsiteY22" fmla="*/ 601692 h 601691"/>
                <a:gd name="connsiteX23" fmla="*/ 422047 w 577413"/>
                <a:gd name="connsiteY23" fmla="*/ 239125 h 601691"/>
                <a:gd name="connsiteX24" fmla="*/ 385684 w 577413"/>
                <a:gd name="connsiteY24" fmla="*/ 141603 h 601691"/>
                <a:gd name="connsiteX25" fmla="*/ 296431 w 577413"/>
                <a:gd name="connsiteY25" fmla="*/ 110217 h 601691"/>
                <a:gd name="connsiteX26" fmla="*/ 207717 w 577413"/>
                <a:gd name="connsiteY26" fmla="*/ 143800 h 601691"/>
                <a:gd name="connsiteX27" fmla="*/ 164181 w 577413"/>
                <a:gd name="connsiteY27" fmla="*/ 239125 h 601691"/>
                <a:gd name="connsiteX28" fmla="*/ 422047 w 577413"/>
                <a:gd name="connsiteY28" fmla="*/ 239125 h 601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13" h="601691">
                  <a:moveTo>
                    <a:pt x="300824" y="601692"/>
                  </a:moveTo>
                  <a:cubicBezTo>
                    <a:pt x="257466" y="601692"/>
                    <a:pt x="217449" y="595053"/>
                    <a:pt x="180724" y="581829"/>
                  </a:cubicBezTo>
                  <a:cubicBezTo>
                    <a:pt x="143978" y="568600"/>
                    <a:pt x="112392" y="549142"/>
                    <a:pt x="85960" y="523450"/>
                  </a:cubicBezTo>
                  <a:cubicBezTo>
                    <a:pt x="58762" y="498475"/>
                    <a:pt x="37642" y="467985"/>
                    <a:pt x="22578" y="431978"/>
                  </a:cubicBezTo>
                  <a:cubicBezTo>
                    <a:pt x="7513" y="395971"/>
                    <a:pt x="0" y="354853"/>
                    <a:pt x="0" y="308537"/>
                  </a:cubicBezTo>
                  <a:lnTo>
                    <a:pt x="0" y="299750"/>
                  </a:lnTo>
                  <a:cubicBezTo>
                    <a:pt x="0" y="254190"/>
                    <a:pt x="7513" y="213077"/>
                    <a:pt x="22578" y="176309"/>
                  </a:cubicBezTo>
                  <a:cubicBezTo>
                    <a:pt x="37642" y="139585"/>
                    <a:pt x="58762" y="108020"/>
                    <a:pt x="85960" y="81562"/>
                  </a:cubicBezTo>
                  <a:cubicBezTo>
                    <a:pt x="112392" y="55826"/>
                    <a:pt x="143622" y="35829"/>
                    <a:pt x="179623" y="21482"/>
                  </a:cubicBezTo>
                  <a:cubicBezTo>
                    <a:pt x="215608" y="7179"/>
                    <a:pt x="254551" y="0"/>
                    <a:pt x="296431" y="0"/>
                  </a:cubicBezTo>
                  <a:cubicBezTo>
                    <a:pt x="333895" y="0"/>
                    <a:pt x="369518" y="5694"/>
                    <a:pt x="403301" y="17083"/>
                  </a:cubicBezTo>
                  <a:cubicBezTo>
                    <a:pt x="437089" y="28477"/>
                    <a:pt x="466840" y="45916"/>
                    <a:pt x="492576" y="69412"/>
                  </a:cubicBezTo>
                  <a:cubicBezTo>
                    <a:pt x="518268" y="92950"/>
                    <a:pt x="538848" y="123263"/>
                    <a:pt x="554275" y="160344"/>
                  </a:cubicBezTo>
                  <a:cubicBezTo>
                    <a:pt x="569700" y="197424"/>
                    <a:pt x="577414" y="241727"/>
                    <a:pt x="577414" y="293111"/>
                  </a:cubicBezTo>
                  <a:lnTo>
                    <a:pt x="577414" y="337187"/>
                  </a:lnTo>
                  <a:lnTo>
                    <a:pt x="161979" y="337187"/>
                  </a:lnTo>
                  <a:cubicBezTo>
                    <a:pt x="164181" y="385705"/>
                    <a:pt x="177583" y="422964"/>
                    <a:pt x="202201" y="449061"/>
                  </a:cubicBezTo>
                  <a:cubicBezTo>
                    <a:pt x="226819" y="475158"/>
                    <a:pt x="261163" y="488161"/>
                    <a:pt x="305239" y="488161"/>
                  </a:cubicBezTo>
                  <a:cubicBezTo>
                    <a:pt x="342703" y="488161"/>
                    <a:pt x="370792" y="480852"/>
                    <a:pt x="389537" y="466144"/>
                  </a:cubicBezTo>
                  <a:cubicBezTo>
                    <a:pt x="408278" y="451436"/>
                    <a:pt x="420206" y="431978"/>
                    <a:pt x="425339" y="407722"/>
                  </a:cubicBezTo>
                  <a:lnTo>
                    <a:pt x="576334" y="407722"/>
                  </a:lnTo>
                  <a:cubicBezTo>
                    <a:pt x="566738" y="470182"/>
                    <a:pt x="538309" y="518111"/>
                    <a:pt x="490919" y="551517"/>
                  </a:cubicBezTo>
                  <a:cubicBezTo>
                    <a:pt x="443523" y="584965"/>
                    <a:pt x="380167" y="601692"/>
                    <a:pt x="300824" y="601692"/>
                  </a:cubicBezTo>
                  <a:close/>
                  <a:moveTo>
                    <a:pt x="422047" y="239125"/>
                  </a:moveTo>
                  <a:cubicBezTo>
                    <a:pt x="419110" y="195049"/>
                    <a:pt x="406982" y="162540"/>
                    <a:pt x="385684" y="141603"/>
                  </a:cubicBezTo>
                  <a:cubicBezTo>
                    <a:pt x="364364" y="120661"/>
                    <a:pt x="334612" y="110217"/>
                    <a:pt x="296431" y="110217"/>
                  </a:cubicBezTo>
                  <a:cubicBezTo>
                    <a:pt x="260424" y="110217"/>
                    <a:pt x="230856" y="121422"/>
                    <a:pt x="207717" y="143800"/>
                  </a:cubicBezTo>
                  <a:cubicBezTo>
                    <a:pt x="184578" y="166221"/>
                    <a:pt x="170054" y="198007"/>
                    <a:pt x="164181" y="239125"/>
                  </a:cubicBezTo>
                  <a:lnTo>
                    <a:pt x="422047" y="239125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AE2891B-BF0B-B17D-6D0B-894C5943CBD2}"/>
                </a:ext>
              </a:extLst>
            </p:cNvPr>
            <p:cNvSpPr/>
            <p:nvPr/>
          </p:nvSpPr>
          <p:spPr>
            <a:xfrm>
              <a:off x="1502894" y="5735247"/>
              <a:ext cx="71754" cy="121340"/>
            </a:xfrm>
            <a:custGeom>
              <a:avLst/>
              <a:gdLst>
                <a:gd name="connsiteX0" fmla="*/ 0 w 346022"/>
                <a:gd name="connsiteY0" fmla="*/ 8830 h 585142"/>
                <a:gd name="connsiteX1" fmla="*/ 159804 w 346022"/>
                <a:gd name="connsiteY1" fmla="*/ 8830 h 585142"/>
                <a:gd name="connsiteX2" fmla="*/ 159804 w 346022"/>
                <a:gd name="connsiteY2" fmla="*/ 119042 h 585142"/>
                <a:gd name="connsiteX3" fmla="*/ 231412 w 346022"/>
                <a:gd name="connsiteY3" fmla="*/ 30890 h 585142"/>
                <a:gd name="connsiteX4" fmla="*/ 346023 w 346022"/>
                <a:gd name="connsiteY4" fmla="*/ 0 h 585142"/>
                <a:gd name="connsiteX5" fmla="*/ 346023 w 346022"/>
                <a:gd name="connsiteY5" fmla="*/ 148771 h 585142"/>
                <a:gd name="connsiteX6" fmla="*/ 208279 w 346022"/>
                <a:gd name="connsiteY6" fmla="*/ 180741 h 585142"/>
                <a:gd name="connsiteX7" fmla="*/ 159809 w 346022"/>
                <a:gd name="connsiteY7" fmla="*/ 296425 h 585142"/>
                <a:gd name="connsiteX8" fmla="*/ 159809 w 346022"/>
                <a:gd name="connsiteY8" fmla="*/ 585143 h 585142"/>
                <a:gd name="connsiteX9" fmla="*/ 0 w 346022"/>
                <a:gd name="connsiteY9" fmla="*/ 585143 h 585142"/>
                <a:gd name="connsiteX10" fmla="*/ 0 w 346022"/>
                <a:gd name="connsiteY10" fmla="*/ 8830 h 58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6022" h="585142">
                  <a:moveTo>
                    <a:pt x="0" y="8830"/>
                  </a:moveTo>
                  <a:lnTo>
                    <a:pt x="159804" y="8830"/>
                  </a:lnTo>
                  <a:lnTo>
                    <a:pt x="159804" y="119042"/>
                  </a:lnTo>
                  <a:cubicBezTo>
                    <a:pt x="178145" y="80077"/>
                    <a:pt x="202045" y="50709"/>
                    <a:pt x="231412" y="30890"/>
                  </a:cubicBezTo>
                  <a:cubicBezTo>
                    <a:pt x="260786" y="11027"/>
                    <a:pt x="298984" y="761"/>
                    <a:pt x="346023" y="0"/>
                  </a:cubicBezTo>
                  <a:lnTo>
                    <a:pt x="346023" y="148771"/>
                  </a:lnTo>
                  <a:cubicBezTo>
                    <a:pt x="286521" y="148053"/>
                    <a:pt x="240604" y="158681"/>
                    <a:pt x="208279" y="180741"/>
                  </a:cubicBezTo>
                  <a:cubicBezTo>
                    <a:pt x="175948" y="202757"/>
                    <a:pt x="159809" y="241365"/>
                    <a:pt x="159809" y="296425"/>
                  </a:cubicBezTo>
                  <a:lnTo>
                    <a:pt x="159809" y="585143"/>
                  </a:lnTo>
                  <a:lnTo>
                    <a:pt x="0" y="585143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7F33131-366C-0CFF-44F3-D0166B5EC299}"/>
                </a:ext>
              </a:extLst>
            </p:cNvPr>
            <p:cNvSpPr/>
            <p:nvPr/>
          </p:nvSpPr>
          <p:spPr>
            <a:xfrm>
              <a:off x="1586755" y="5734336"/>
              <a:ext cx="108314" cy="124771"/>
            </a:xfrm>
            <a:custGeom>
              <a:avLst/>
              <a:gdLst>
                <a:gd name="connsiteX0" fmla="*/ 192853 w 522326"/>
                <a:gd name="connsiteY0" fmla="*/ 601686 h 601686"/>
                <a:gd name="connsiteX1" fmla="*/ 118464 w 522326"/>
                <a:gd name="connsiteY1" fmla="*/ 591733 h 601686"/>
                <a:gd name="connsiteX2" fmla="*/ 57300 w 522326"/>
                <a:gd name="connsiteY2" fmla="*/ 560881 h 601686"/>
                <a:gd name="connsiteX3" fmla="*/ 15426 w 522326"/>
                <a:gd name="connsiteY3" fmla="*/ 507435 h 601686"/>
                <a:gd name="connsiteX4" fmla="*/ 0 w 522326"/>
                <a:gd name="connsiteY4" fmla="*/ 429776 h 601686"/>
                <a:gd name="connsiteX5" fmla="*/ 22016 w 522326"/>
                <a:gd name="connsiteY5" fmla="*/ 343821 h 601686"/>
                <a:gd name="connsiteX6" fmla="*/ 83758 w 522326"/>
                <a:gd name="connsiteY6" fmla="*/ 286515 h 601686"/>
                <a:gd name="connsiteX7" fmla="*/ 178501 w 522326"/>
                <a:gd name="connsiteY7" fmla="*/ 254546 h 601686"/>
                <a:gd name="connsiteX8" fmla="*/ 299702 w 522326"/>
                <a:gd name="connsiteY8" fmla="*/ 244636 h 601686"/>
                <a:gd name="connsiteX9" fmla="*/ 364714 w 522326"/>
                <a:gd name="connsiteY9" fmla="*/ 244636 h 601686"/>
                <a:gd name="connsiteX10" fmla="*/ 364714 w 522326"/>
                <a:gd name="connsiteY10" fmla="*/ 221497 h 601686"/>
                <a:gd name="connsiteX11" fmla="*/ 345434 w 522326"/>
                <a:gd name="connsiteY11" fmla="*/ 142721 h 601686"/>
                <a:gd name="connsiteX12" fmla="*/ 271046 w 522326"/>
                <a:gd name="connsiteY12" fmla="*/ 115728 h 601686"/>
                <a:gd name="connsiteX13" fmla="*/ 201100 w 522326"/>
                <a:gd name="connsiteY13" fmla="*/ 137744 h 601686"/>
                <a:gd name="connsiteX14" fmla="*/ 172984 w 522326"/>
                <a:gd name="connsiteY14" fmla="*/ 197241 h 601686"/>
                <a:gd name="connsiteX15" fmla="*/ 22016 w 522326"/>
                <a:gd name="connsiteY15" fmla="*/ 197241 h 601686"/>
                <a:gd name="connsiteX16" fmla="*/ 46812 w 522326"/>
                <a:gd name="connsiteY16" fmla="*/ 109089 h 601686"/>
                <a:gd name="connsiteX17" fmla="*/ 102455 w 522326"/>
                <a:gd name="connsiteY17" fmla="*/ 47390 h 601686"/>
                <a:gd name="connsiteX18" fmla="*/ 182354 w 522326"/>
                <a:gd name="connsiteY18" fmla="*/ 11567 h 601686"/>
                <a:gd name="connsiteX19" fmla="*/ 281004 w 522326"/>
                <a:gd name="connsiteY19" fmla="*/ 0 h 601686"/>
                <a:gd name="connsiteX20" fmla="*/ 377944 w 522326"/>
                <a:gd name="connsiteY20" fmla="*/ 11567 h 601686"/>
                <a:gd name="connsiteX21" fmla="*/ 455112 w 522326"/>
                <a:gd name="connsiteY21" fmla="*/ 48469 h 601686"/>
                <a:gd name="connsiteX22" fmla="*/ 504704 w 522326"/>
                <a:gd name="connsiteY22" fmla="*/ 114605 h 601686"/>
                <a:gd name="connsiteX23" fmla="*/ 522327 w 522326"/>
                <a:gd name="connsiteY23" fmla="*/ 213789 h 601686"/>
                <a:gd name="connsiteX24" fmla="*/ 522327 w 522326"/>
                <a:gd name="connsiteY24" fmla="*/ 589537 h 601686"/>
                <a:gd name="connsiteX25" fmla="*/ 366960 w 522326"/>
                <a:gd name="connsiteY25" fmla="*/ 589537 h 601686"/>
                <a:gd name="connsiteX26" fmla="*/ 366960 w 522326"/>
                <a:gd name="connsiteY26" fmla="*/ 520125 h 601686"/>
                <a:gd name="connsiteX27" fmla="*/ 301359 w 522326"/>
                <a:gd name="connsiteY27" fmla="*/ 578504 h 601686"/>
                <a:gd name="connsiteX28" fmla="*/ 192853 w 522326"/>
                <a:gd name="connsiteY28" fmla="*/ 601686 h 601686"/>
                <a:gd name="connsiteX29" fmla="*/ 240199 w 522326"/>
                <a:gd name="connsiteY29" fmla="*/ 491475 h 601686"/>
                <a:gd name="connsiteX30" fmla="*/ 328934 w 522326"/>
                <a:gd name="connsiteY30" fmla="*/ 464298 h 601686"/>
                <a:gd name="connsiteX31" fmla="*/ 364714 w 522326"/>
                <a:gd name="connsiteY31" fmla="*/ 388253 h 601686"/>
                <a:gd name="connsiteX32" fmla="*/ 364714 w 522326"/>
                <a:gd name="connsiteY32" fmla="*/ 339379 h 601686"/>
                <a:gd name="connsiteX33" fmla="*/ 303021 w 522326"/>
                <a:gd name="connsiteY33" fmla="*/ 339379 h 601686"/>
                <a:gd name="connsiteX34" fmla="*/ 195044 w 522326"/>
                <a:gd name="connsiteY34" fmla="*/ 357180 h 601686"/>
                <a:gd name="connsiteX35" fmla="*/ 156484 w 522326"/>
                <a:gd name="connsiteY35" fmla="*/ 421572 h 601686"/>
                <a:gd name="connsiteX36" fmla="*/ 176304 w 522326"/>
                <a:gd name="connsiteY36" fmla="*/ 472594 h 601686"/>
                <a:gd name="connsiteX37" fmla="*/ 240199 w 522326"/>
                <a:gd name="connsiteY37" fmla="*/ 491475 h 60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22326" h="601686">
                  <a:moveTo>
                    <a:pt x="192853" y="601686"/>
                  </a:moveTo>
                  <a:cubicBezTo>
                    <a:pt x="166394" y="601686"/>
                    <a:pt x="141598" y="598367"/>
                    <a:pt x="118464" y="591733"/>
                  </a:cubicBezTo>
                  <a:cubicBezTo>
                    <a:pt x="95325" y="585143"/>
                    <a:pt x="74923" y="574872"/>
                    <a:pt x="57300" y="560881"/>
                  </a:cubicBezTo>
                  <a:cubicBezTo>
                    <a:pt x="39634" y="546940"/>
                    <a:pt x="25692" y="529139"/>
                    <a:pt x="15426" y="507435"/>
                  </a:cubicBezTo>
                  <a:cubicBezTo>
                    <a:pt x="5111" y="485780"/>
                    <a:pt x="0" y="459905"/>
                    <a:pt x="0" y="429776"/>
                  </a:cubicBezTo>
                  <a:cubicBezTo>
                    <a:pt x="0" y="395966"/>
                    <a:pt x="7308" y="367316"/>
                    <a:pt x="22016" y="343821"/>
                  </a:cubicBezTo>
                  <a:cubicBezTo>
                    <a:pt x="36719" y="320325"/>
                    <a:pt x="57300" y="301224"/>
                    <a:pt x="83758" y="286515"/>
                  </a:cubicBezTo>
                  <a:cubicBezTo>
                    <a:pt x="110168" y="271807"/>
                    <a:pt x="141776" y="261185"/>
                    <a:pt x="178501" y="254546"/>
                  </a:cubicBezTo>
                  <a:cubicBezTo>
                    <a:pt x="215225" y="247956"/>
                    <a:pt x="255626" y="244636"/>
                    <a:pt x="299702" y="244636"/>
                  </a:cubicBezTo>
                  <a:lnTo>
                    <a:pt x="364714" y="244636"/>
                  </a:lnTo>
                  <a:lnTo>
                    <a:pt x="364714" y="221497"/>
                  </a:lnTo>
                  <a:cubicBezTo>
                    <a:pt x="364714" y="186975"/>
                    <a:pt x="358302" y="160700"/>
                    <a:pt x="345434" y="142721"/>
                  </a:cubicBezTo>
                  <a:cubicBezTo>
                    <a:pt x="332567" y="124693"/>
                    <a:pt x="307814" y="115728"/>
                    <a:pt x="271046" y="115728"/>
                  </a:cubicBezTo>
                  <a:cubicBezTo>
                    <a:pt x="239481" y="115728"/>
                    <a:pt x="216121" y="123079"/>
                    <a:pt x="201100" y="137744"/>
                  </a:cubicBezTo>
                  <a:cubicBezTo>
                    <a:pt x="186036" y="152447"/>
                    <a:pt x="176660" y="172267"/>
                    <a:pt x="172984" y="197241"/>
                  </a:cubicBezTo>
                  <a:lnTo>
                    <a:pt x="22016" y="197241"/>
                  </a:lnTo>
                  <a:cubicBezTo>
                    <a:pt x="24213" y="163479"/>
                    <a:pt x="32504" y="134063"/>
                    <a:pt x="46812" y="109089"/>
                  </a:cubicBezTo>
                  <a:cubicBezTo>
                    <a:pt x="61159" y="84115"/>
                    <a:pt x="79678" y="63534"/>
                    <a:pt x="102455" y="47390"/>
                  </a:cubicBezTo>
                  <a:cubicBezTo>
                    <a:pt x="125233" y="31251"/>
                    <a:pt x="151864" y="19280"/>
                    <a:pt x="182354" y="11567"/>
                  </a:cubicBezTo>
                  <a:cubicBezTo>
                    <a:pt x="212845" y="3854"/>
                    <a:pt x="245716" y="0"/>
                    <a:pt x="281004" y="0"/>
                  </a:cubicBezTo>
                  <a:cubicBezTo>
                    <a:pt x="316245" y="0"/>
                    <a:pt x="348576" y="3854"/>
                    <a:pt x="377944" y="11567"/>
                  </a:cubicBezTo>
                  <a:cubicBezTo>
                    <a:pt x="407311" y="19280"/>
                    <a:pt x="433052" y="31608"/>
                    <a:pt x="455112" y="48469"/>
                  </a:cubicBezTo>
                  <a:cubicBezTo>
                    <a:pt x="476410" y="65418"/>
                    <a:pt x="492910" y="87434"/>
                    <a:pt x="504704" y="114605"/>
                  </a:cubicBezTo>
                  <a:cubicBezTo>
                    <a:pt x="516406" y="141776"/>
                    <a:pt x="522327" y="174868"/>
                    <a:pt x="522327" y="213789"/>
                  </a:cubicBezTo>
                  <a:lnTo>
                    <a:pt x="522327" y="589537"/>
                  </a:lnTo>
                  <a:lnTo>
                    <a:pt x="366960" y="589537"/>
                  </a:lnTo>
                  <a:lnTo>
                    <a:pt x="366960" y="520125"/>
                  </a:lnTo>
                  <a:cubicBezTo>
                    <a:pt x="350012" y="543669"/>
                    <a:pt x="328173" y="563083"/>
                    <a:pt x="301359" y="578504"/>
                  </a:cubicBezTo>
                  <a:cubicBezTo>
                    <a:pt x="274544" y="593973"/>
                    <a:pt x="238359" y="601686"/>
                    <a:pt x="192853" y="601686"/>
                  </a:cubicBezTo>
                  <a:close/>
                  <a:moveTo>
                    <a:pt x="240199" y="491475"/>
                  </a:moveTo>
                  <a:cubicBezTo>
                    <a:pt x="275488" y="491475"/>
                    <a:pt x="305034" y="482418"/>
                    <a:pt x="328934" y="464298"/>
                  </a:cubicBezTo>
                  <a:cubicBezTo>
                    <a:pt x="352791" y="446141"/>
                    <a:pt x="364714" y="420805"/>
                    <a:pt x="364714" y="388253"/>
                  </a:cubicBezTo>
                  <a:lnTo>
                    <a:pt x="364714" y="339379"/>
                  </a:lnTo>
                  <a:lnTo>
                    <a:pt x="303021" y="339379"/>
                  </a:lnTo>
                  <a:cubicBezTo>
                    <a:pt x="256743" y="339379"/>
                    <a:pt x="220741" y="345343"/>
                    <a:pt x="195044" y="357180"/>
                  </a:cubicBezTo>
                  <a:cubicBezTo>
                    <a:pt x="169309" y="369016"/>
                    <a:pt x="156484" y="390450"/>
                    <a:pt x="156484" y="421572"/>
                  </a:cubicBezTo>
                  <a:cubicBezTo>
                    <a:pt x="156484" y="443005"/>
                    <a:pt x="163074" y="460040"/>
                    <a:pt x="176304" y="472594"/>
                  </a:cubicBezTo>
                  <a:cubicBezTo>
                    <a:pt x="189533" y="485198"/>
                    <a:pt x="210832" y="491475"/>
                    <a:pt x="240199" y="491475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CC2752B-AC7C-DB6B-CE45-32342D165DE3}"/>
                </a:ext>
              </a:extLst>
            </p:cNvPr>
            <p:cNvSpPr/>
            <p:nvPr/>
          </p:nvSpPr>
          <p:spPr>
            <a:xfrm>
              <a:off x="1724775" y="5682917"/>
              <a:ext cx="32906" cy="173671"/>
            </a:xfrm>
            <a:custGeom>
              <a:avLst/>
              <a:gdLst>
                <a:gd name="connsiteX0" fmla="*/ 0 w 158686"/>
                <a:gd name="connsiteY0" fmla="*/ 0 h 837497"/>
                <a:gd name="connsiteX1" fmla="*/ 158686 w 158686"/>
                <a:gd name="connsiteY1" fmla="*/ 0 h 837497"/>
                <a:gd name="connsiteX2" fmla="*/ 158686 w 158686"/>
                <a:gd name="connsiteY2" fmla="*/ 837498 h 837497"/>
                <a:gd name="connsiteX3" fmla="*/ 0 w 158686"/>
                <a:gd name="connsiteY3" fmla="*/ 837498 h 837497"/>
                <a:gd name="connsiteX4" fmla="*/ 0 w 158686"/>
                <a:gd name="connsiteY4" fmla="*/ 0 h 83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686" h="837497">
                  <a:moveTo>
                    <a:pt x="0" y="0"/>
                  </a:moveTo>
                  <a:lnTo>
                    <a:pt x="158686" y="0"/>
                  </a:lnTo>
                  <a:lnTo>
                    <a:pt x="158686" y="837498"/>
                  </a:lnTo>
                  <a:lnTo>
                    <a:pt x="0" y="837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3CB0395-9C38-4306-68AE-0A2B10670913}"/>
                </a:ext>
              </a:extLst>
            </p:cNvPr>
            <p:cNvSpPr/>
            <p:nvPr/>
          </p:nvSpPr>
          <p:spPr>
            <a:xfrm>
              <a:off x="956072" y="5919434"/>
              <a:ext cx="129793" cy="168184"/>
            </a:xfrm>
            <a:custGeom>
              <a:avLst/>
              <a:gdLst>
                <a:gd name="connsiteX0" fmla="*/ 325081 w 625905"/>
                <a:gd name="connsiteY0" fmla="*/ 811039 h 811039"/>
                <a:gd name="connsiteX1" fmla="*/ 184017 w 625905"/>
                <a:gd name="connsiteY1" fmla="*/ 792833 h 811039"/>
                <a:gd name="connsiteX2" fmla="*/ 84833 w 625905"/>
                <a:gd name="connsiteY2" fmla="*/ 740510 h 811039"/>
                <a:gd name="connsiteX3" fmla="*/ 24235 w 625905"/>
                <a:gd name="connsiteY3" fmla="*/ 658948 h 811039"/>
                <a:gd name="connsiteX4" fmla="*/ 0 w 625905"/>
                <a:gd name="connsiteY4" fmla="*/ 552051 h 811039"/>
                <a:gd name="connsiteX5" fmla="*/ 170793 w 625905"/>
                <a:gd name="connsiteY5" fmla="*/ 552051 h 811039"/>
                <a:gd name="connsiteX6" fmla="*/ 181820 w 625905"/>
                <a:gd name="connsiteY6" fmla="*/ 602183 h 811039"/>
                <a:gd name="connsiteX7" fmla="*/ 207156 w 625905"/>
                <a:gd name="connsiteY7" fmla="*/ 642400 h 811039"/>
                <a:gd name="connsiteX8" fmla="*/ 252889 w 625905"/>
                <a:gd name="connsiteY8" fmla="*/ 670515 h 811039"/>
                <a:gd name="connsiteX9" fmla="*/ 325081 w 625905"/>
                <a:gd name="connsiteY9" fmla="*/ 681008 h 811039"/>
                <a:gd name="connsiteX10" fmla="*/ 419845 w 625905"/>
                <a:gd name="connsiteY10" fmla="*/ 651727 h 811039"/>
                <a:gd name="connsiteX11" fmla="*/ 455112 w 625905"/>
                <a:gd name="connsiteY11" fmla="*/ 576086 h 811039"/>
                <a:gd name="connsiteX12" fmla="*/ 447939 w 625905"/>
                <a:gd name="connsiteY12" fmla="*/ 536360 h 811039"/>
                <a:gd name="connsiteX13" fmla="*/ 424238 w 625905"/>
                <a:gd name="connsiteY13" fmla="*/ 507662 h 811039"/>
                <a:gd name="connsiteX14" fmla="*/ 377965 w 625905"/>
                <a:gd name="connsiteY14" fmla="*/ 488333 h 811039"/>
                <a:gd name="connsiteX15" fmla="*/ 306341 w 625905"/>
                <a:gd name="connsiteY15" fmla="*/ 473404 h 811039"/>
                <a:gd name="connsiteX16" fmla="*/ 176865 w 625905"/>
                <a:gd name="connsiteY16" fmla="*/ 446460 h 811039"/>
                <a:gd name="connsiteX17" fmla="*/ 89253 w 625905"/>
                <a:gd name="connsiteY17" fmla="*/ 400764 h 811039"/>
                <a:gd name="connsiteX18" fmla="*/ 38025 w 625905"/>
                <a:gd name="connsiteY18" fmla="*/ 332475 h 811039"/>
                <a:gd name="connsiteX19" fmla="*/ 22038 w 625905"/>
                <a:gd name="connsiteY19" fmla="*/ 234505 h 811039"/>
                <a:gd name="connsiteX20" fmla="*/ 42419 w 625905"/>
                <a:gd name="connsiteY20" fmla="*/ 140929 h 811039"/>
                <a:gd name="connsiteX21" fmla="*/ 100280 w 625905"/>
                <a:gd name="connsiteY21" fmla="*/ 66049 h 811039"/>
                <a:gd name="connsiteX22" fmla="*/ 190634 w 625905"/>
                <a:gd name="connsiteY22" fmla="*/ 17574 h 811039"/>
                <a:gd name="connsiteX23" fmla="*/ 308532 w 625905"/>
                <a:gd name="connsiteY23" fmla="*/ 0 h 811039"/>
                <a:gd name="connsiteX24" fmla="*/ 517372 w 625905"/>
                <a:gd name="connsiteY24" fmla="*/ 58649 h 811039"/>
                <a:gd name="connsiteX25" fmla="*/ 603862 w 625905"/>
                <a:gd name="connsiteY25" fmla="*/ 234683 h 811039"/>
                <a:gd name="connsiteX26" fmla="*/ 439664 w 625905"/>
                <a:gd name="connsiteY26" fmla="*/ 234683 h 811039"/>
                <a:gd name="connsiteX27" fmla="*/ 398908 w 625905"/>
                <a:gd name="connsiteY27" fmla="*/ 155902 h 811039"/>
                <a:gd name="connsiteX28" fmla="*/ 308532 w 625905"/>
                <a:gd name="connsiteY28" fmla="*/ 130031 h 811039"/>
                <a:gd name="connsiteX29" fmla="*/ 219846 w 625905"/>
                <a:gd name="connsiteY29" fmla="*/ 154870 h 811039"/>
                <a:gd name="connsiteX30" fmla="*/ 190634 w 625905"/>
                <a:gd name="connsiteY30" fmla="*/ 219441 h 811039"/>
                <a:gd name="connsiteX31" fmla="*/ 196685 w 625905"/>
                <a:gd name="connsiteY31" fmla="*/ 256430 h 811039"/>
                <a:gd name="connsiteX32" fmla="*/ 219284 w 625905"/>
                <a:gd name="connsiteY32" fmla="*/ 283514 h 811039"/>
                <a:gd name="connsiteX33" fmla="*/ 263360 w 625905"/>
                <a:gd name="connsiteY33" fmla="*/ 304451 h 811039"/>
                <a:gd name="connsiteX34" fmla="*/ 337187 w 625905"/>
                <a:gd name="connsiteY34" fmla="*/ 319921 h 811039"/>
                <a:gd name="connsiteX35" fmla="*/ 462825 w 625905"/>
                <a:gd name="connsiteY35" fmla="*/ 344760 h 811039"/>
                <a:gd name="connsiteX36" fmla="*/ 553174 w 625905"/>
                <a:gd name="connsiteY36" fmla="*/ 387271 h 811039"/>
                <a:gd name="connsiteX37" fmla="*/ 607721 w 625905"/>
                <a:gd name="connsiteY37" fmla="*/ 456769 h 811039"/>
                <a:gd name="connsiteX38" fmla="*/ 625905 w 625905"/>
                <a:gd name="connsiteY38" fmla="*/ 559402 h 811039"/>
                <a:gd name="connsiteX39" fmla="*/ 604963 w 625905"/>
                <a:gd name="connsiteY39" fmla="*/ 658182 h 811039"/>
                <a:gd name="connsiteX40" fmla="*/ 545461 w 625905"/>
                <a:gd name="connsiteY40" fmla="*/ 737099 h 811039"/>
                <a:gd name="connsiteX41" fmla="*/ 450697 w 625905"/>
                <a:gd name="connsiteY41" fmla="*/ 791177 h 811039"/>
                <a:gd name="connsiteX42" fmla="*/ 325081 w 625905"/>
                <a:gd name="connsiteY42" fmla="*/ 811039 h 811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25905" h="811039">
                  <a:moveTo>
                    <a:pt x="325081" y="811039"/>
                  </a:moveTo>
                  <a:cubicBezTo>
                    <a:pt x="270690" y="811039"/>
                    <a:pt x="223699" y="804940"/>
                    <a:pt x="184017" y="792833"/>
                  </a:cubicBezTo>
                  <a:cubicBezTo>
                    <a:pt x="144356" y="780727"/>
                    <a:pt x="111291" y="763287"/>
                    <a:pt x="84833" y="740510"/>
                  </a:cubicBezTo>
                  <a:cubicBezTo>
                    <a:pt x="58401" y="717732"/>
                    <a:pt x="38182" y="690556"/>
                    <a:pt x="24235" y="658948"/>
                  </a:cubicBezTo>
                  <a:cubicBezTo>
                    <a:pt x="10271" y="627384"/>
                    <a:pt x="2197" y="591733"/>
                    <a:pt x="0" y="552051"/>
                  </a:cubicBezTo>
                  <a:lnTo>
                    <a:pt x="170793" y="552051"/>
                  </a:lnTo>
                  <a:cubicBezTo>
                    <a:pt x="173011" y="569674"/>
                    <a:pt x="176666" y="586401"/>
                    <a:pt x="181820" y="602183"/>
                  </a:cubicBezTo>
                  <a:cubicBezTo>
                    <a:pt x="186953" y="618009"/>
                    <a:pt x="195406" y="631416"/>
                    <a:pt x="207156" y="642400"/>
                  </a:cubicBezTo>
                  <a:cubicBezTo>
                    <a:pt x="218901" y="654193"/>
                    <a:pt x="234171" y="663563"/>
                    <a:pt x="252889" y="670515"/>
                  </a:cubicBezTo>
                  <a:cubicBezTo>
                    <a:pt x="271635" y="677510"/>
                    <a:pt x="295691" y="681008"/>
                    <a:pt x="325081" y="681008"/>
                  </a:cubicBezTo>
                  <a:cubicBezTo>
                    <a:pt x="364741" y="681008"/>
                    <a:pt x="396328" y="671233"/>
                    <a:pt x="419845" y="651727"/>
                  </a:cubicBezTo>
                  <a:cubicBezTo>
                    <a:pt x="443340" y="632225"/>
                    <a:pt x="455112" y="607024"/>
                    <a:pt x="455112" y="576086"/>
                  </a:cubicBezTo>
                  <a:cubicBezTo>
                    <a:pt x="455112" y="560617"/>
                    <a:pt x="452715" y="547387"/>
                    <a:pt x="447939" y="536360"/>
                  </a:cubicBezTo>
                  <a:cubicBezTo>
                    <a:pt x="443162" y="525285"/>
                    <a:pt x="435271" y="515731"/>
                    <a:pt x="424238" y="507662"/>
                  </a:cubicBezTo>
                  <a:cubicBezTo>
                    <a:pt x="412493" y="500310"/>
                    <a:pt x="397067" y="493850"/>
                    <a:pt x="377965" y="488333"/>
                  </a:cubicBezTo>
                  <a:cubicBezTo>
                    <a:pt x="358842" y="482823"/>
                    <a:pt x="334991" y="477846"/>
                    <a:pt x="306341" y="473404"/>
                  </a:cubicBezTo>
                  <a:cubicBezTo>
                    <a:pt x="255647" y="466814"/>
                    <a:pt x="212489" y="457848"/>
                    <a:pt x="176865" y="446460"/>
                  </a:cubicBezTo>
                  <a:cubicBezTo>
                    <a:pt x="141220" y="435065"/>
                    <a:pt x="112009" y="419823"/>
                    <a:pt x="89253" y="400764"/>
                  </a:cubicBezTo>
                  <a:cubicBezTo>
                    <a:pt x="65736" y="382380"/>
                    <a:pt x="48648" y="359652"/>
                    <a:pt x="38025" y="332475"/>
                  </a:cubicBezTo>
                  <a:cubicBezTo>
                    <a:pt x="27349" y="305353"/>
                    <a:pt x="22038" y="272660"/>
                    <a:pt x="22038" y="234505"/>
                  </a:cubicBezTo>
                  <a:cubicBezTo>
                    <a:pt x="22038" y="200744"/>
                    <a:pt x="28806" y="169536"/>
                    <a:pt x="42419" y="140929"/>
                  </a:cubicBezTo>
                  <a:cubicBezTo>
                    <a:pt x="56005" y="112274"/>
                    <a:pt x="75284" y="87342"/>
                    <a:pt x="100280" y="66049"/>
                  </a:cubicBezTo>
                  <a:cubicBezTo>
                    <a:pt x="125233" y="45512"/>
                    <a:pt x="155367" y="29325"/>
                    <a:pt x="190634" y="17574"/>
                  </a:cubicBezTo>
                  <a:cubicBezTo>
                    <a:pt x="225896" y="5873"/>
                    <a:pt x="265195" y="0"/>
                    <a:pt x="308532" y="0"/>
                  </a:cubicBezTo>
                  <a:cubicBezTo>
                    <a:pt x="397429" y="0"/>
                    <a:pt x="467040" y="19550"/>
                    <a:pt x="517372" y="58649"/>
                  </a:cubicBezTo>
                  <a:cubicBezTo>
                    <a:pt x="567682" y="97792"/>
                    <a:pt x="596510" y="156441"/>
                    <a:pt x="603862" y="234683"/>
                  </a:cubicBezTo>
                  <a:lnTo>
                    <a:pt x="439664" y="234683"/>
                  </a:lnTo>
                  <a:cubicBezTo>
                    <a:pt x="434531" y="199443"/>
                    <a:pt x="420946" y="173168"/>
                    <a:pt x="398908" y="155902"/>
                  </a:cubicBezTo>
                  <a:cubicBezTo>
                    <a:pt x="376870" y="138640"/>
                    <a:pt x="346735" y="130031"/>
                    <a:pt x="308532" y="130031"/>
                  </a:cubicBezTo>
                  <a:cubicBezTo>
                    <a:pt x="268876" y="130031"/>
                    <a:pt x="239282" y="138279"/>
                    <a:pt x="219846" y="154870"/>
                  </a:cubicBezTo>
                  <a:cubicBezTo>
                    <a:pt x="200361" y="171414"/>
                    <a:pt x="190634" y="192982"/>
                    <a:pt x="190634" y="219441"/>
                  </a:cubicBezTo>
                  <a:cubicBezTo>
                    <a:pt x="190634" y="233426"/>
                    <a:pt x="192648" y="245759"/>
                    <a:pt x="196685" y="256430"/>
                  </a:cubicBezTo>
                  <a:cubicBezTo>
                    <a:pt x="200722" y="267101"/>
                    <a:pt x="208273" y="276115"/>
                    <a:pt x="219284" y="283514"/>
                  </a:cubicBezTo>
                  <a:cubicBezTo>
                    <a:pt x="229572" y="291584"/>
                    <a:pt x="244259" y="298579"/>
                    <a:pt x="263360" y="304451"/>
                  </a:cubicBezTo>
                  <a:cubicBezTo>
                    <a:pt x="282462" y="310372"/>
                    <a:pt x="307053" y="315527"/>
                    <a:pt x="337187" y="319921"/>
                  </a:cubicBezTo>
                  <a:cubicBezTo>
                    <a:pt x="384939" y="325799"/>
                    <a:pt x="426818" y="334089"/>
                    <a:pt x="462825" y="344760"/>
                  </a:cubicBezTo>
                  <a:cubicBezTo>
                    <a:pt x="498810" y="355431"/>
                    <a:pt x="528939" y="369605"/>
                    <a:pt x="553174" y="387271"/>
                  </a:cubicBezTo>
                  <a:cubicBezTo>
                    <a:pt x="577408" y="405655"/>
                    <a:pt x="595593" y="428837"/>
                    <a:pt x="607721" y="456769"/>
                  </a:cubicBezTo>
                  <a:cubicBezTo>
                    <a:pt x="619849" y="484749"/>
                    <a:pt x="625905" y="518916"/>
                    <a:pt x="625905" y="559402"/>
                  </a:cubicBezTo>
                  <a:cubicBezTo>
                    <a:pt x="625905" y="594740"/>
                    <a:pt x="618910" y="627649"/>
                    <a:pt x="604963" y="658182"/>
                  </a:cubicBezTo>
                  <a:cubicBezTo>
                    <a:pt x="590994" y="688721"/>
                    <a:pt x="571180" y="714996"/>
                    <a:pt x="545461" y="737099"/>
                  </a:cubicBezTo>
                  <a:cubicBezTo>
                    <a:pt x="519747" y="759876"/>
                    <a:pt x="488161" y="777947"/>
                    <a:pt x="450697" y="791177"/>
                  </a:cubicBezTo>
                  <a:cubicBezTo>
                    <a:pt x="413233" y="804406"/>
                    <a:pt x="371353" y="811039"/>
                    <a:pt x="325081" y="811039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460CAF3-F9B6-B463-2343-856292E88CC7}"/>
                </a:ext>
              </a:extLst>
            </p:cNvPr>
            <p:cNvSpPr/>
            <p:nvPr/>
          </p:nvSpPr>
          <p:spPr>
            <a:xfrm>
              <a:off x="1102773" y="5962847"/>
              <a:ext cx="119737" cy="124771"/>
            </a:xfrm>
            <a:custGeom>
              <a:avLst/>
              <a:gdLst>
                <a:gd name="connsiteX0" fmla="*/ 300824 w 577413"/>
                <a:gd name="connsiteY0" fmla="*/ 601687 h 601686"/>
                <a:gd name="connsiteX1" fmla="*/ 180725 w 577413"/>
                <a:gd name="connsiteY1" fmla="*/ 581824 h 601686"/>
                <a:gd name="connsiteX2" fmla="*/ 85961 w 577413"/>
                <a:gd name="connsiteY2" fmla="*/ 523444 h 601686"/>
                <a:gd name="connsiteX3" fmla="*/ 22578 w 577413"/>
                <a:gd name="connsiteY3" fmla="*/ 431973 h 601686"/>
                <a:gd name="connsiteX4" fmla="*/ 0 w 577413"/>
                <a:gd name="connsiteY4" fmla="*/ 308532 h 601686"/>
                <a:gd name="connsiteX5" fmla="*/ 0 w 577413"/>
                <a:gd name="connsiteY5" fmla="*/ 299745 h 601686"/>
                <a:gd name="connsiteX6" fmla="*/ 22578 w 577413"/>
                <a:gd name="connsiteY6" fmla="*/ 176304 h 601686"/>
                <a:gd name="connsiteX7" fmla="*/ 85961 w 577413"/>
                <a:gd name="connsiteY7" fmla="*/ 81562 h 601686"/>
                <a:gd name="connsiteX8" fmla="*/ 179629 w 577413"/>
                <a:gd name="connsiteY8" fmla="*/ 21477 h 601686"/>
                <a:gd name="connsiteX9" fmla="*/ 296431 w 577413"/>
                <a:gd name="connsiteY9" fmla="*/ 0 h 601686"/>
                <a:gd name="connsiteX10" fmla="*/ 403301 w 577413"/>
                <a:gd name="connsiteY10" fmla="*/ 17083 h 601686"/>
                <a:gd name="connsiteX11" fmla="*/ 492576 w 577413"/>
                <a:gd name="connsiteY11" fmla="*/ 69407 h 601686"/>
                <a:gd name="connsiteX12" fmla="*/ 554275 w 577413"/>
                <a:gd name="connsiteY12" fmla="*/ 160344 h 601686"/>
                <a:gd name="connsiteX13" fmla="*/ 577414 w 577413"/>
                <a:gd name="connsiteY13" fmla="*/ 293106 h 601686"/>
                <a:gd name="connsiteX14" fmla="*/ 577414 w 577413"/>
                <a:gd name="connsiteY14" fmla="*/ 337187 h 601686"/>
                <a:gd name="connsiteX15" fmla="*/ 161984 w 577413"/>
                <a:gd name="connsiteY15" fmla="*/ 337187 h 601686"/>
                <a:gd name="connsiteX16" fmla="*/ 202201 w 577413"/>
                <a:gd name="connsiteY16" fmla="*/ 449056 h 601686"/>
                <a:gd name="connsiteX17" fmla="*/ 305239 w 577413"/>
                <a:gd name="connsiteY17" fmla="*/ 488156 h 601686"/>
                <a:gd name="connsiteX18" fmla="*/ 389537 w 577413"/>
                <a:gd name="connsiteY18" fmla="*/ 466139 h 601686"/>
                <a:gd name="connsiteX19" fmla="*/ 425339 w 577413"/>
                <a:gd name="connsiteY19" fmla="*/ 407717 h 601686"/>
                <a:gd name="connsiteX20" fmla="*/ 576313 w 577413"/>
                <a:gd name="connsiteY20" fmla="*/ 407717 h 601686"/>
                <a:gd name="connsiteX21" fmla="*/ 490919 w 577413"/>
                <a:gd name="connsiteY21" fmla="*/ 551511 h 601686"/>
                <a:gd name="connsiteX22" fmla="*/ 300824 w 577413"/>
                <a:gd name="connsiteY22" fmla="*/ 601687 h 601686"/>
                <a:gd name="connsiteX23" fmla="*/ 422047 w 577413"/>
                <a:gd name="connsiteY23" fmla="*/ 239120 h 601686"/>
                <a:gd name="connsiteX24" fmla="*/ 385684 w 577413"/>
                <a:gd name="connsiteY24" fmla="*/ 141598 h 601686"/>
                <a:gd name="connsiteX25" fmla="*/ 296431 w 577413"/>
                <a:gd name="connsiteY25" fmla="*/ 110212 h 601686"/>
                <a:gd name="connsiteX26" fmla="*/ 207717 w 577413"/>
                <a:gd name="connsiteY26" fmla="*/ 143795 h 601686"/>
                <a:gd name="connsiteX27" fmla="*/ 164181 w 577413"/>
                <a:gd name="connsiteY27" fmla="*/ 239120 h 601686"/>
                <a:gd name="connsiteX28" fmla="*/ 422047 w 577413"/>
                <a:gd name="connsiteY28" fmla="*/ 239120 h 60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13" h="601686">
                  <a:moveTo>
                    <a:pt x="300824" y="601687"/>
                  </a:moveTo>
                  <a:cubicBezTo>
                    <a:pt x="257466" y="601687"/>
                    <a:pt x="217449" y="595053"/>
                    <a:pt x="180725" y="581824"/>
                  </a:cubicBezTo>
                  <a:cubicBezTo>
                    <a:pt x="143978" y="568594"/>
                    <a:pt x="112392" y="549136"/>
                    <a:pt x="85961" y="523444"/>
                  </a:cubicBezTo>
                  <a:cubicBezTo>
                    <a:pt x="58763" y="498470"/>
                    <a:pt x="37642" y="467979"/>
                    <a:pt x="22578" y="431973"/>
                  </a:cubicBezTo>
                  <a:cubicBezTo>
                    <a:pt x="7513" y="395966"/>
                    <a:pt x="0" y="354853"/>
                    <a:pt x="0" y="308532"/>
                  </a:cubicBezTo>
                  <a:lnTo>
                    <a:pt x="0" y="299745"/>
                  </a:lnTo>
                  <a:cubicBezTo>
                    <a:pt x="0" y="254190"/>
                    <a:pt x="7513" y="213072"/>
                    <a:pt x="22578" y="176304"/>
                  </a:cubicBezTo>
                  <a:cubicBezTo>
                    <a:pt x="37642" y="139580"/>
                    <a:pt x="58763" y="108015"/>
                    <a:pt x="85961" y="81562"/>
                  </a:cubicBezTo>
                  <a:cubicBezTo>
                    <a:pt x="112392" y="55821"/>
                    <a:pt x="143622" y="35823"/>
                    <a:pt x="179629" y="21477"/>
                  </a:cubicBezTo>
                  <a:cubicBezTo>
                    <a:pt x="215608" y="7173"/>
                    <a:pt x="254552" y="0"/>
                    <a:pt x="296431" y="0"/>
                  </a:cubicBezTo>
                  <a:cubicBezTo>
                    <a:pt x="333895" y="0"/>
                    <a:pt x="369518" y="5694"/>
                    <a:pt x="403301" y="17083"/>
                  </a:cubicBezTo>
                  <a:cubicBezTo>
                    <a:pt x="437090" y="28472"/>
                    <a:pt x="466841" y="45911"/>
                    <a:pt x="492576" y="69407"/>
                  </a:cubicBezTo>
                  <a:cubicBezTo>
                    <a:pt x="518268" y="92950"/>
                    <a:pt x="538849" y="123257"/>
                    <a:pt x="554275" y="160344"/>
                  </a:cubicBezTo>
                  <a:cubicBezTo>
                    <a:pt x="569701" y="197425"/>
                    <a:pt x="577414" y="241722"/>
                    <a:pt x="577414" y="293106"/>
                  </a:cubicBezTo>
                  <a:lnTo>
                    <a:pt x="577414" y="337187"/>
                  </a:lnTo>
                  <a:lnTo>
                    <a:pt x="161984" y="337187"/>
                  </a:lnTo>
                  <a:cubicBezTo>
                    <a:pt x="164181" y="385700"/>
                    <a:pt x="177583" y="422959"/>
                    <a:pt x="202201" y="449056"/>
                  </a:cubicBezTo>
                  <a:cubicBezTo>
                    <a:pt x="226819" y="475153"/>
                    <a:pt x="261163" y="488156"/>
                    <a:pt x="305239" y="488156"/>
                  </a:cubicBezTo>
                  <a:cubicBezTo>
                    <a:pt x="342704" y="488156"/>
                    <a:pt x="370797" y="480847"/>
                    <a:pt x="389537" y="466139"/>
                  </a:cubicBezTo>
                  <a:cubicBezTo>
                    <a:pt x="408278" y="451431"/>
                    <a:pt x="420206" y="431973"/>
                    <a:pt x="425339" y="407717"/>
                  </a:cubicBezTo>
                  <a:lnTo>
                    <a:pt x="576313" y="407717"/>
                  </a:lnTo>
                  <a:cubicBezTo>
                    <a:pt x="566765" y="470176"/>
                    <a:pt x="538314" y="518112"/>
                    <a:pt x="490919" y="551511"/>
                  </a:cubicBezTo>
                  <a:cubicBezTo>
                    <a:pt x="443523" y="584965"/>
                    <a:pt x="380167" y="601687"/>
                    <a:pt x="300824" y="601687"/>
                  </a:cubicBezTo>
                  <a:close/>
                  <a:moveTo>
                    <a:pt x="422047" y="239120"/>
                  </a:moveTo>
                  <a:cubicBezTo>
                    <a:pt x="419110" y="195044"/>
                    <a:pt x="406982" y="162540"/>
                    <a:pt x="385684" y="141598"/>
                  </a:cubicBezTo>
                  <a:cubicBezTo>
                    <a:pt x="364364" y="120656"/>
                    <a:pt x="334613" y="110212"/>
                    <a:pt x="296431" y="110212"/>
                  </a:cubicBezTo>
                  <a:cubicBezTo>
                    <a:pt x="260424" y="110212"/>
                    <a:pt x="230856" y="121422"/>
                    <a:pt x="207717" y="143795"/>
                  </a:cubicBezTo>
                  <a:cubicBezTo>
                    <a:pt x="184584" y="166216"/>
                    <a:pt x="170054" y="198007"/>
                    <a:pt x="164181" y="239120"/>
                  </a:cubicBezTo>
                  <a:lnTo>
                    <a:pt x="422047" y="23912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4508B9E-4128-BD7E-C0DE-33A829795801}"/>
                </a:ext>
              </a:extLst>
            </p:cNvPr>
            <p:cNvSpPr/>
            <p:nvPr/>
          </p:nvSpPr>
          <p:spPr>
            <a:xfrm>
              <a:off x="1244682" y="5963758"/>
              <a:ext cx="71749" cy="121340"/>
            </a:xfrm>
            <a:custGeom>
              <a:avLst/>
              <a:gdLst>
                <a:gd name="connsiteX0" fmla="*/ 0 w 345996"/>
                <a:gd name="connsiteY0" fmla="*/ 8830 h 585142"/>
                <a:gd name="connsiteX1" fmla="*/ 159782 w 345996"/>
                <a:gd name="connsiteY1" fmla="*/ 8830 h 585142"/>
                <a:gd name="connsiteX2" fmla="*/ 159782 w 345996"/>
                <a:gd name="connsiteY2" fmla="*/ 119042 h 585142"/>
                <a:gd name="connsiteX3" fmla="*/ 231407 w 345996"/>
                <a:gd name="connsiteY3" fmla="*/ 30890 h 585142"/>
                <a:gd name="connsiteX4" fmla="*/ 345996 w 345996"/>
                <a:gd name="connsiteY4" fmla="*/ 0 h 585142"/>
                <a:gd name="connsiteX5" fmla="*/ 345996 w 345996"/>
                <a:gd name="connsiteY5" fmla="*/ 148771 h 585142"/>
                <a:gd name="connsiteX6" fmla="*/ 208252 w 345996"/>
                <a:gd name="connsiteY6" fmla="*/ 180740 h 585142"/>
                <a:gd name="connsiteX7" fmla="*/ 159782 w 345996"/>
                <a:gd name="connsiteY7" fmla="*/ 296425 h 585142"/>
                <a:gd name="connsiteX8" fmla="*/ 159782 w 345996"/>
                <a:gd name="connsiteY8" fmla="*/ 585143 h 585142"/>
                <a:gd name="connsiteX9" fmla="*/ 0 w 345996"/>
                <a:gd name="connsiteY9" fmla="*/ 585143 h 585142"/>
                <a:gd name="connsiteX10" fmla="*/ 0 w 345996"/>
                <a:gd name="connsiteY10" fmla="*/ 8830 h 58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5996" h="585142">
                  <a:moveTo>
                    <a:pt x="0" y="8830"/>
                  </a:moveTo>
                  <a:lnTo>
                    <a:pt x="159782" y="8830"/>
                  </a:lnTo>
                  <a:lnTo>
                    <a:pt x="159782" y="119042"/>
                  </a:lnTo>
                  <a:cubicBezTo>
                    <a:pt x="178118" y="80077"/>
                    <a:pt x="202018" y="50710"/>
                    <a:pt x="231407" y="30890"/>
                  </a:cubicBezTo>
                  <a:cubicBezTo>
                    <a:pt x="260780" y="11027"/>
                    <a:pt x="298984" y="761"/>
                    <a:pt x="345996" y="0"/>
                  </a:cubicBezTo>
                  <a:lnTo>
                    <a:pt x="345996" y="148771"/>
                  </a:lnTo>
                  <a:cubicBezTo>
                    <a:pt x="286494" y="148053"/>
                    <a:pt x="240577" y="158681"/>
                    <a:pt x="208252" y="180740"/>
                  </a:cubicBezTo>
                  <a:cubicBezTo>
                    <a:pt x="175921" y="202757"/>
                    <a:pt x="159782" y="241366"/>
                    <a:pt x="159782" y="296425"/>
                  </a:cubicBezTo>
                  <a:lnTo>
                    <a:pt x="159782" y="585143"/>
                  </a:lnTo>
                  <a:lnTo>
                    <a:pt x="0" y="585143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207B589-1CA8-2911-2F9A-EA042EAF84BC}"/>
                </a:ext>
              </a:extLst>
            </p:cNvPr>
            <p:cNvSpPr/>
            <p:nvPr/>
          </p:nvSpPr>
          <p:spPr>
            <a:xfrm>
              <a:off x="1328308" y="5965589"/>
              <a:ext cx="124312" cy="119509"/>
            </a:xfrm>
            <a:custGeom>
              <a:avLst/>
              <a:gdLst>
                <a:gd name="connsiteX0" fmla="*/ 0 w 599473"/>
                <a:gd name="connsiteY0" fmla="*/ 0 h 576312"/>
                <a:gd name="connsiteX1" fmla="*/ 170815 w 599473"/>
                <a:gd name="connsiteY1" fmla="*/ 0 h 576312"/>
                <a:gd name="connsiteX2" fmla="*/ 308559 w 599473"/>
                <a:gd name="connsiteY2" fmla="*/ 412115 h 576312"/>
                <a:gd name="connsiteX3" fmla="*/ 445180 w 599473"/>
                <a:gd name="connsiteY3" fmla="*/ 0 h 576312"/>
                <a:gd name="connsiteX4" fmla="*/ 599473 w 599473"/>
                <a:gd name="connsiteY4" fmla="*/ 0 h 576312"/>
                <a:gd name="connsiteX5" fmla="*/ 390099 w 599473"/>
                <a:gd name="connsiteY5" fmla="*/ 576313 h 576312"/>
                <a:gd name="connsiteX6" fmla="*/ 210475 w 599473"/>
                <a:gd name="connsiteY6" fmla="*/ 576313 h 576312"/>
                <a:gd name="connsiteX7" fmla="*/ 0 w 599473"/>
                <a:gd name="connsiteY7" fmla="*/ 0 h 57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9473" h="576312">
                  <a:moveTo>
                    <a:pt x="0" y="0"/>
                  </a:moveTo>
                  <a:lnTo>
                    <a:pt x="170815" y="0"/>
                  </a:lnTo>
                  <a:lnTo>
                    <a:pt x="308559" y="412115"/>
                  </a:lnTo>
                  <a:lnTo>
                    <a:pt x="445180" y="0"/>
                  </a:lnTo>
                  <a:lnTo>
                    <a:pt x="599473" y="0"/>
                  </a:lnTo>
                  <a:lnTo>
                    <a:pt x="390099" y="576313"/>
                  </a:lnTo>
                  <a:lnTo>
                    <a:pt x="210475" y="576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918223B-D2C1-FB3C-2F3D-E974A093DB34}"/>
                </a:ext>
              </a:extLst>
            </p:cNvPr>
            <p:cNvSpPr/>
            <p:nvPr/>
          </p:nvSpPr>
          <p:spPr>
            <a:xfrm>
              <a:off x="1469300" y="5913260"/>
              <a:ext cx="37704" cy="171838"/>
            </a:xfrm>
            <a:custGeom>
              <a:avLst/>
              <a:gdLst>
                <a:gd name="connsiteX0" fmla="*/ 90349 w 181820"/>
                <a:gd name="connsiteY0" fmla="*/ 174107 h 828661"/>
                <a:gd name="connsiteX1" fmla="*/ 25870 w 181820"/>
                <a:gd name="connsiteY1" fmla="*/ 149311 h 828661"/>
                <a:gd name="connsiteX2" fmla="*/ 0 w 181820"/>
                <a:gd name="connsiteY2" fmla="*/ 87078 h 828661"/>
                <a:gd name="connsiteX3" fmla="*/ 25870 w 181820"/>
                <a:gd name="connsiteY3" fmla="*/ 24796 h 828661"/>
                <a:gd name="connsiteX4" fmla="*/ 90349 w 181820"/>
                <a:gd name="connsiteY4" fmla="*/ 0 h 828661"/>
                <a:gd name="connsiteX5" fmla="*/ 155367 w 181820"/>
                <a:gd name="connsiteY5" fmla="*/ 24796 h 828661"/>
                <a:gd name="connsiteX6" fmla="*/ 181820 w 181820"/>
                <a:gd name="connsiteY6" fmla="*/ 87078 h 828661"/>
                <a:gd name="connsiteX7" fmla="*/ 155367 w 181820"/>
                <a:gd name="connsiteY7" fmla="*/ 149311 h 828661"/>
                <a:gd name="connsiteX8" fmla="*/ 90349 w 181820"/>
                <a:gd name="connsiteY8" fmla="*/ 174107 h 828661"/>
                <a:gd name="connsiteX9" fmla="*/ 12107 w 181820"/>
                <a:gd name="connsiteY9" fmla="*/ 252349 h 828661"/>
                <a:gd name="connsiteX10" fmla="*/ 170788 w 181820"/>
                <a:gd name="connsiteY10" fmla="*/ 252349 h 828661"/>
                <a:gd name="connsiteX11" fmla="*/ 170788 w 181820"/>
                <a:gd name="connsiteY11" fmla="*/ 828662 h 828661"/>
                <a:gd name="connsiteX12" fmla="*/ 12107 w 181820"/>
                <a:gd name="connsiteY12" fmla="*/ 828662 h 828661"/>
                <a:gd name="connsiteX13" fmla="*/ 12107 w 181820"/>
                <a:gd name="connsiteY13" fmla="*/ 252349 h 82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820" h="828661">
                  <a:moveTo>
                    <a:pt x="90349" y="174107"/>
                  </a:moveTo>
                  <a:cubicBezTo>
                    <a:pt x="64614" y="174107"/>
                    <a:pt x="43180" y="165860"/>
                    <a:pt x="25870" y="149311"/>
                  </a:cubicBezTo>
                  <a:cubicBezTo>
                    <a:pt x="8609" y="132811"/>
                    <a:pt x="0" y="112052"/>
                    <a:pt x="0" y="87078"/>
                  </a:cubicBezTo>
                  <a:cubicBezTo>
                    <a:pt x="0" y="62098"/>
                    <a:pt x="8609" y="41339"/>
                    <a:pt x="25870" y="24796"/>
                  </a:cubicBezTo>
                  <a:cubicBezTo>
                    <a:pt x="43180" y="8247"/>
                    <a:pt x="64614" y="0"/>
                    <a:pt x="90349" y="0"/>
                  </a:cubicBezTo>
                  <a:cubicBezTo>
                    <a:pt x="116090" y="0"/>
                    <a:pt x="137701" y="8247"/>
                    <a:pt x="155367" y="24796"/>
                  </a:cubicBezTo>
                  <a:cubicBezTo>
                    <a:pt x="173033" y="41339"/>
                    <a:pt x="181820" y="62098"/>
                    <a:pt x="181820" y="87078"/>
                  </a:cubicBezTo>
                  <a:cubicBezTo>
                    <a:pt x="181820" y="112052"/>
                    <a:pt x="173033" y="132811"/>
                    <a:pt x="155367" y="149311"/>
                  </a:cubicBezTo>
                  <a:cubicBezTo>
                    <a:pt x="137701" y="165860"/>
                    <a:pt x="116090" y="174107"/>
                    <a:pt x="90349" y="174107"/>
                  </a:cubicBezTo>
                  <a:close/>
                  <a:moveTo>
                    <a:pt x="12107" y="252349"/>
                  </a:moveTo>
                  <a:lnTo>
                    <a:pt x="170788" y="252349"/>
                  </a:lnTo>
                  <a:lnTo>
                    <a:pt x="170788" y="828662"/>
                  </a:lnTo>
                  <a:lnTo>
                    <a:pt x="12107" y="828662"/>
                  </a:lnTo>
                  <a:lnTo>
                    <a:pt x="12107" y="252349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47AC16F-974C-17AB-D2FB-656881D63999}"/>
                </a:ext>
              </a:extLst>
            </p:cNvPr>
            <p:cNvSpPr/>
            <p:nvPr/>
          </p:nvSpPr>
          <p:spPr>
            <a:xfrm>
              <a:off x="1528260" y="5962847"/>
              <a:ext cx="118597" cy="124771"/>
            </a:xfrm>
            <a:custGeom>
              <a:avLst/>
              <a:gdLst>
                <a:gd name="connsiteX0" fmla="*/ 296425 w 571913"/>
                <a:gd name="connsiteY0" fmla="*/ 601687 h 601686"/>
                <a:gd name="connsiteX1" fmla="*/ 179041 w 571913"/>
                <a:gd name="connsiteY1" fmla="*/ 582407 h 601686"/>
                <a:gd name="connsiteX2" fmla="*/ 84833 w 571913"/>
                <a:gd name="connsiteY2" fmla="*/ 525641 h 601686"/>
                <a:gd name="connsiteX3" fmla="*/ 22594 w 571913"/>
                <a:gd name="connsiteY3" fmla="*/ 433635 h 601686"/>
                <a:gd name="connsiteX4" fmla="*/ 0 w 571913"/>
                <a:gd name="connsiteY4" fmla="*/ 308532 h 601686"/>
                <a:gd name="connsiteX5" fmla="*/ 0 w 571913"/>
                <a:gd name="connsiteY5" fmla="*/ 299745 h 601686"/>
                <a:gd name="connsiteX6" fmla="*/ 23134 w 571913"/>
                <a:gd name="connsiteY6" fmla="*/ 174642 h 601686"/>
                <a:gd name="connsiteX7" fmla="*/ 87029 w 571913"/>
                <a:gd name="connsiteY7" fmla="*/ 79359 h 601686"/>
                <a:gd name="connsiteX8" fmla="*/ 181820 w 571913"/>
                <a:gd name="connsiteY8" fmla="*/ 20397 h 601686"/>
                <a:gd name="connsiteX9" fmla="*/ 297505 w 571913"/>
                <a:gd name="connsiteY9" fmla="*/ 0 h 601686"/>
                <a:gd name="connsiteX10" fmla="*/ 393953 w 571913"/>
                <a:gd name="connsiteY10" fmla="*/ 11567 h 601686"/>
                <a:gd name="connsiteX11" fmla="*/ 478246 w 571913"/>
                <a:gd name="connsiteY11" fmla="*/ 49587 h 601686"/>
                <a:gd name="connsiteX12" fmla="*/ 538870 w 571913"/>
                <a:gd name="connsiteY12" fmla="*/ 118999 h 601686"/>
                <a:gd name="connsiteX13" fmla="*/ 568595 w 571913"/>
                <a:gd name="connsiteY13" fmla="*/ 223699 h 601686"/>
                <a:gd name="connsiteX14" fmla="*/ 417626 w 571913"/>
                <a:gd name="connsiteY14" fmla="*/ 223699 h 601686"/>
                <a:gd name="connsiteX15" fmla="*/ 380724 w 571913"/>
                <a:gd name="connsiteY15" fmla="*/ 149851 h 601686"/>
                <a:gd name="connsiteX16" fmla="*/ 300819 w 571913"/>
                <a:gd name="connsiteY16" fmla="*/ 125638 h 601686"/>
                <a:gd name="connsiteX17" fmla="*/ 200560 w 571913"/>
                <a:gd name="connsiteY17" fmla="*/ 170118 h 601686"/>
                <a:gd name="connsiteX18" fmla="*/ 163075 w 571913"/>
                <a:gd name="connsiteY18" fmla="*/ 297008 h 601686"/>
                <a:gd name="connsiteX19" fmla="*/ 163075 w 571913"/>
                <a:gd name="connsiteY19" fmla="*/ 305796 h 601686"/>
                <a:gd name="connsiteX20" fmla="*/ 199978 w 571913"/>
                <a:gd name="connsiteY20" fmla="*/ 436501 h 601686"/>
                <a:gd name="connsiteX21" fmla="*/ 304138 w 571913"/>
                <a:gd name="connsiteY21" fmla="*/ 480442 h 601686"/>
                <a:gd name="connsiteX22" fmla="*/ 387314 w 571913"/>
                <a:gd name="connsiteY22" fmla="*/ 453185 h 601686"/>
                <a:gd name="connsiteX23" fmla="*/ 427536 w 571913"/>
                <a:gd name="connsiteY23" fmla="*/ 370274 h 601686"/>
                <a:gd name="connsiteX24" fmla="*/ 571914 w 571913"/>
                <a:gd name="connsiteY24" fmla="*/ 370274 h 601686"/>
                <a:gd name="connsiteX25" fmla="*/ 548780 w 571913"/>
                <a:gd name="connsiteY25" fmla="*/ 464482 h 601686"/>
                <a:gd name="connsiteX26" fmla="*/ 493672 w 571913"/>
                <a:gd name="connsiteY26" fmla="*/ 536673 h 601686"/>
                <a:gd name="connsiteX27" fmla="*/ 408834 w 571913"/>
                <a:gd name="connsiteY27" fmla="*/ 584603 h 601686"/>
                <a:gd name="connsiteX28" fmla="*/ 296425 w 571913"/>
                <a:gd name="connsiteY28" fmla="*/ 601687 h 60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1913" h="601686">
                  <a:moveTo>
                    <a:pt x="296425" y="601687"/>
                  </a:moveTo>
                  <a:cubicBezTo>
                    <a:pt x="254546" y="601687"/>
                    <a:pt x="215404" y="595231"/>
                    <a:pt x="179041" y="582407"/>
                  </a:cubicBezTo>
                  <a:cubicBezTo>
                    <a:pt x="142672" y="569539"/>
                    <a:pt x="111286" y="550615"/>
                    <a:pt x="84833" y="525641"/>
                  </a:cubicBezTo>
                  <a:cubicBezTo>
                    <a:pt x="58380" y="500667"/>
                    <a:pt x="37615" y="469998"/>
                    <a:pt x="22594" y="433635"/>
                  </a:cubicBezTo>
                  <a:cubicBezTo>
                    <a:pt x="7530" y="397267"/>
                    <a:pt x="0" y="355571"/>
                    <a:pt x="0" y="308532"/>
                  </a:cubicBezTo>
                  <a:lnTo>
                    <a:pt x="0" y="299745"/>
                  </a:lnTo>
                  <a:cubicBezTo>
                    <a:pt x="0" y="253472"/>
                    <a:pt x="7713" y="211771"/>
                    <a:pt x="23134" y="174642"/>
                  </a:cubicBezTo>
                  <a:cubicBezTo>
                    <a:pt x="38560" y="137561"/>
                    <a:pt x="59858" y="105769"/>
                    <a:pt x="87029" y="79359"/>
                  </a:cubicBezTo>
                  <a:cubicBezTo>
                    <a:pt x="114200" y="53624"/>
                    <a:pt x="145814" y="33983"/>
                    <a:pt x="181820" y="20397"/>
                  </a:cubicBezTo>
                  <a:cubicBezTo>
                    <a:pt x="217778" y="6812"/>
                    <a:pt x="256387" y="0"/>
                    <a:pt x="297505" y="0"/>
                  </a:cubicBezTo>
                  <a:cubicBezTo>
                    <a:pt x="330592" y="0"/>
                    <a:pt x="362696" y="3854"/>
                    <a:pt x="393953" y="11567"/>
                  </a:cubicBezTo>
                  <a:cubicBezTo>
                    <a:pt x="425156" y="19280"/>
                    <a:pt x="453271" y="31970"/>
                    <a:pt x="478246" y="49587"/>
                  </a:cubicBezTo>
                  <a:cubicBezTo>
                    <a:pt x="502502" y="67210"/>
                    <a:pt x="522683" y="90349"/>
                    <a:pt x="538870" y="118999"/>
                  </a:cubicBezTo>
                  <a:cubicBezTo>
                    <a:pt x="555009" y="147654"/>
                    <a:pt x="564919" y="182581"/>
                    <a:pt x="568595" y="223699"/>
                  </a:cubicBezTo>
                  <a:lnTo>
                    <a:pt x="417626" y="223699"/>
                  </a:lnTo>
                  <a:cubicBezTo>
                    <a:pt x="412466" y="190651"/>
                    <a:pt x="400182" y="166038"/>
                    <a:pt x="380724" y="149851"/>
                  </a:cubicBezTo>
                  <a:cubicBezTo>
                    <a:pt x="361260" y="133707"/>
                    <a:pt x="334629" y="125638"/>
                    <a:pt x="300819" y="125638"/>
                  </a:cubicBezTo>
                  <a:cubicBezTo>
                    <a:pt x="258940" y="125638"/>
                    <a:pt x="225535" y="140475"/>
                    <a:pt x="200560" y="170118"/>
                  </a:cubicBezTo>
                  <a:cubicBezTo>
                    <a:pt x="175586" y="199799"/>
                    <a:pt x="163075" y="242083"/>
                    <a:pt x="163075" y="297008"/>
                  </a:cubicBezTo>
                  <a:lnTo>
                    <a:pt x="163075" y="305796"/>
                  </a:lnTo>
                  <a:cubicBezTo>
                    <a:pt x="163075" y="363640"/>
                    <a:pt x="175359" y="407225"/>
                    <a:pt x="199978" y="436501"/>
                  </a:cubicBezTo>
                  <a:cubicBezTo>
                    <a:pt x="224596" y="465826"/>
                    <a:pt x="259301" y="480442"/>
                    <a:pt x="304138" y="480442"/>
                  </a:cubicBezTo>
                  <a:cubicBezTo>
                    <a:pt x="336469" y="480442"/>
                    <a:pt x="364175" y="471342"/>
                    <a:pt x="387314" y="453185"/>
                  </a:cubicBezTo>
                  <a:cubicBezTo>
                    <a:pt x="410453" y="434979"/>
                    <a:pt x="423855" y="407355"/>
                    <a:pt x="427536" y="370274"/>
                  </a:cubicBezTo>
                  <a:lnTo>
                    <a:pt x="571914" y="370274"/>
                  </a:lnTo>
                  <a:cubicBezTo>
                    <a:pt x="569717" y="404802"/>
                    <a:pt x="562004" y="436188"/>
                    <a:pt x="548780" y="464482"/>
                  </a:cubicBezTo>
                  <a:cubicBezTo>
                    <a:pt x="535551" y="492776"/>
                    <a:pt x="517167" y="516811"/>
                    <a:pt x="493672" y="536673"/>
                  </a:cubicBezTo>
                  <a:cubicBezTo>
                    <a:pt x="470128" y="557206"/>
                    <a:pt x="441883" y="573215"/>
                    <a:pt x="408834" y="584603"/>
                  </a:cubicBezTo>
                  <a:cubicBezTo>
                    <a:pt x="375747" y="595949"/>
                    <a:pt x="338305" y="601687"/>
                    <a:pt x="296425" y="601687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4EC105D-32F8-E8CC-A54A-033E9B690687}"/>
                </a:ext>
              </a:extLst>
            </p:cNvPr>
            <p:cNvSpPr/>
            <p:nvPr/>
          </p:nvSpPr>
          <p:spPr>
            <a:xfrm>
              <a:off x="1660796" y="5962847"/>
              <a:ext cx="119741" cy="124771"/>
            </a:xfrm>
            <a:custGeom>
              <a:avLst/>
              <a:gdLst>
                <a:gd name="connsiteX0" fmla="*/ 300819 w 577429"/>
                <a:gd name="connsiteY0" fmla="*/ 601687 h 601686"/>
                <a:gd name="connsiteX1" fmla="*/ 180697 w 577429"/>
                <a:gd name="connsiteY1" fmla="*/ 581824 h 601686"/>
                <a:gd name="connsiteX2" fmla="*/ 85955 w 577429"/>
                <a:gd name="connsiteY2" fmla="*/ 523444 h 601686"/>
                <a:gd name="connsiteX3" fmla="*/ 22599 w 577429"/>
                <a:gd name="connsiteY3" fmla="*/ 431973 h 601686"/>
                <a:gd name="connsiteX4" fmla="*/ 0 w 577429"/>
                <a:gd name="connsiteY4" fmla="*/ 308532 h 601686"/>
                <a:gd name="connsiteX5" fmla="*/ 0 w 577429"/>
                <a:gd name="connsiteY5" fmla="*/ 299745 h 601686"/>
                <a:gd name="connsiteX6" fmla="*/ 22599 w 577429"/>
                <a:gd name="connsiteY6" fmla="*/ 176304 h 601686"/>
                <a:gd name="connsiteX7" fmla="*/ 85955 w 577429"/>
                <a:gd name="connsiteY7" fmla="*/ 81562 h 601686"/>
                <a:gd name="connsiteX8" fmla="*/ 179623 w 577429"/>
                <a:gd name="connsiteY8" fmla="*/ 21477 h 601686"/>
                <a:gd name="connsiteX9" fmla="*/ 296425 w 577429"/>
                <a:gd name="connsiteY9" fmla="*/ 0 h 601686"/>
                <a:gd name="connsiteX10" fmla="*/ 403323 w 577429"/>
                <a:gd name="connsiteY10" fmla="*/ 17083 h 601686"/>
                <a:gd name="connsiteX11" fmla="*/ 492554 w 577429"/>
                <a:gd name="connsiteY11" fmla="*/ 69407 h 601686"/>
                <a:gd name="connsiteX12" fmla="*/ 554296 w 577429"/>
                <a:gd name="connsiteY12" fmla="*/ 160344 h 601686"/>
                <a:gd name="connsiteX13" fmla="*/ 577430 w 577429"/>
                <a:gd name="connsiteY13" fmla="*/ 293106 h 601686"/>
                <a:gd name="connsiteX14" fmla="*/ 577430 w 577429"/>
                <a:gd name="connsiteY14" fmla="*/ 337187 h 601686"/>
                <a:gd name="connsiteX15" fmla="*/ 162000 w 577429"/>
                <a:gd name="connsiteY15" fmla="*/ 337187 h 601686"/>
                <a:gd name="connsiteX16" fmla="*/ 202223 w 577429"/>
                <a:gd name="connsiteY16" fmla="*/ 449056 h 601686"/>
                <a:gd name="connsiteX17" fmla="*/ 305218 w 577429"/>
                <a:gd name="connsiteY17" fmla="*/ 488156 h 601686"/>
                <a:gd name="connsiteX18" fmla="*/ 389559 w 577429"/>
                <a:gd name="connsiteY18" fmla="*/ 466139 h 601686"/>
                <a:gd name="connsiteX19" fmla="*/ 425339 w 577429"/>
                <a:gd name="connsiteY19" fmla="*/ 407717 h 601686"/>
                <a:gd name="connsiteX20" fmla="*/ 576313 w 577429"/>
                <a:gd name="connsiteY20" fmla="*/ 407717 h 601686"/>
                <a:gd name="connsiteX21" fmla="*/ 490892 w 577429"/>
                <a:gd name="connsiteY21" fmla="*/ 551511 h 601686"/>
                <a:gd name="connsiteX22" fmla="*/ 300819 w 577429"/>
                <a:gd name="connsiteY22" fmla="*/ 601687 h 601686"/>
                <a:gd name="connsiteX23" fmla="*/ 422020 w 577429"/>
                <a:gd name="connsiteY23" fmla="*/ 239120 h 601686"/>
                <a:gd name="connsiteX24" fmla="*/ 385657 w 577429"/>
                <a:gd name="connsiteY24" fmla="*/ 141598 h 601686"/>
                <a:gd name="connsiteX25" fmla="*/ 296425 w 577429"/>
                <a:gd name="connsiteY25" fmla="*/ 110212 h 601686"/>
                <a:gd name="connsiteX26" fmla="*/ 207690 w 577429"/>
                <a:gd name="connsiteY26" fmla="*/ 143795 h 601686"/>
                <a:gd name="connsiteX27" fmla="*/ 164197 w 577429"/>
                <a:gd name="connsiteY27" fmla="*/ 239120 h 601686"/>
                <a:gd name="connsiteX28" fmla="*/ 422020 w 577429"/>
                <a:gd name="connsiteY28" fmla="*/ 239120 h 60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7429" h="601686">
                  <a:moveTo>
                    <a:pt x="300819" y="601687"/>
                  </a:moveTo>
                  <a:cubicBezTo>
                    <a:pt x="257460" y="601687"/>
                    <a:pt x="217422" y="595053"/>
                    <a:pt x="180697" y="581824"/>
                  </a:cubicBezTo>
                  <a:cubicBezTo>
                    <a:pt x="143978" y="568594"/>
                    <a:pt x="112408" y="549136"/>
                    <a:pt x="85955" y="523444"/>
                  </a:cubicBezTo>
                  <a:cubicBezTo>
                    <a:pt x="58735" y="498470"/>
                    <a:pt x="37620" y="467979"/>
                    <a:pt x="22599" y="431973"/>
                  </a:cubicBezTo>
                  <a:cubicBezTo>
                    <a:pt x="7529" y="395966"/>
                    <a:pt x="0" y="354853"/>
                    <a:pt x="0" y="308532"/>
                  </a:cubicBezTo>
                  <a:lnTo>
                    <a:pt x="0" y="299745"/>
                  </a:lnTo>
                  <a:cubicBezTo>
                    <a:pt x="0" y="254190"/>
                    <a:pt x="7529" y="213072"/>
                    <a:pt x="22599" y="176304"/>
                  </a:cubicBezTo>
                  <a:cubicBezTo>
                    <a:pt x="37620" y="139580"/>
                    <a:pt x="58735" y="108015"/>
                    <a:pt x="85955" y="81562"/>
                  </a:cubicBezTo>
                  <a:cubicBezTo>
                    <a:pt x="112408" y="55821"/>
                    <a:pt x="143617" y="35823"/>
                    <a:pt x="179623" y="21477"/>
                  </a:cubicBezTo>
                  <a:cubicBezTo>
                    <a:pt x="215581" y="7173"/>
                    <a:pt x="254546" y="0"/>
                    <a:pt x="296425" y="0"/>
                  </a:cubicBezTo>
                  <a:cubicBezTo>
                    <a:pt x="333868" y="0"/>
                    <a:pt x="369513" y="5694"/>
                    <a:pt x="403323" y="17083"/>
                  </a:cubicBezTo>
                  <a:cubicBezTo>
                    <a:pt x="437084" y="28472"/>
                    <a:pt x="466857" y="45911"/>
                    <a:pt x="492554" y="69407"/>
                  </a:cubicBezTo>
                  <a:cubicBezTo>
                    <a:pt x="518289" y="92950"/>
                    <a:pt x="538870" y="123257"/>
                    <a:pt x="554296" y="160344"/>
                  </a:cubicBezTo>
                  <a:cubicBezTo>
                    <a:pt x="569717" y="197425"/>
                    <a:pt x="577430" y="241722"/>
                    <a:pt x="577430" y="293106"/>
                  </a:cubicBezTo>
                  <a:lnTo>
                    <a:pt x="577430" y="337187"/>
                  </a:lnTo>
                  <a:lnTo>
                    <a:pt x="162000" y="337187"/>
                  </a:lnTo>
                  <a:cubicBezTo>
                    <a:pt x="164197" y="385700"/>
                    <a:pt x="177561" y="422959"/>
                    <a:pt x="202223" y="449056"/>
                  </a:cubicBezTo>
                  <a:cubicBezTo>
                    <a:pt x="226792" y="475153"/>
                    <a:pt x="261136" y="488156"/>
                    <a:pt x="305218" y="488156"/>
                  </a:cubicBezTo>
                  <a:cubicBezTo>
                    <a:pt x="342703" y="488156"/>
                    <a:pt x="370814" y="480847"/>
                    <a:pt x="389559" y="466139"/>
                  </a:cubicBezTo>
                  <a:cubicBezTo>
                    <a:pt x="408256" y="451431"/>
                    <a:pt x="420179" y="431973"/>
                    <a:pt x="425339" y="407717"/>
                  </a:cubicBezTo>
                  <a:lnTo>
                    <a:pt x="576313" y="407717"/>
                  </a:lnTo>
                  <a:cubicBezTo>
                    <a:pt x="566759" y="470176"/>
                    <a:pt x="538287" y="518112"/>
                    <a:pt x="490892" y="551511"/>
                  </a:cubicBezTo>
                  <a:cubicBezTo>
                    <a:pt x="443545" y="584965"/>
                    <a:pt x="380183" y="601687"/>
                    <a:pt x="300819" y="601687"/>
                  </a:cubicBezTo>
                  <a:close/>
                  <a:moveTo>
                    <a:pt x="422020" y="239120"/>
                  </a:moveTo>
                  <a:cubicBezTo>
                    <a:pt x="419105" y="195044"/>
                    <a:pt x="406955" y="162540"/>
                    <a:pt x="385657" y="141598"/>
                  </a:cubicBezTo>
                  <a:cubicBezTo>
                    <a:pt x="364358" y="120656"/>
                    <a:pt x="334629" y="110212"/>
                    <a:pt x="296425" y="110212"/>
                  </a:cubicBezTo>
                  <a:cubicBezTo>
                    <a:pt x="260424" y="110212"/>
                    <a:pt x="230873" y="121422"/>
                    <a:pt x="207690" y="143795"/>
                  </a:cubicBezTo>
                  <a:cubicBezTo>
                    <a:pt x="184557" y="166216"/>
                    <a:pt x="170070" y="198007"/>
                    <a:pt x="164197" y="239120"/>
                  </a:cubicBezTo>
                  <a:lnTo>
                    <a:pt x="422020" y="239120"/>
                  </a:ln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BE4B779-F048-99DB-1765-0D8F6A37299C}"/>
                </a:ext>
              </a:extLst>
            </p:cNvPr>
            <p:cNvSpPr/>
            <p:nvPr/>
          </p:nvSpPr>
          <p:spPr>
            <a:xfrm>
              <a:off x="1795144" y="5962847"/>
              <a:ext cx="102373" cy="124771"/>
            </a:xfrm>
            <a:custGeom>
              <a:avLst/>
              <a:gdLst>
                <a:gd name="connsiteX0" fmla="*/ 251275 w 493676"/>
                <a:gd name="connsiteY0" fmla="*/ 601687 h 601686"/>
                <a:gd name="connsiteX1" fmla="*/ 69455 w 493676"/>
                <a:gd name="connsiteY1" fmla="*/ 552186 h 601686"/>
                <a:gd name="connsiteX2" fmla="*/ 0 w 493676"/>
                <a:gd name="connsiteY2" fmla="*/ 409239 h 601686"/>
                <a:gd name="connsiteX3" fmla="*/ 148771 w 493676"/>
                <a:gd name="connsiteY3" fmla="*/ 409239 h 601686"/>
                <a:gd name="connsiteX4" fmla="*/ 175770 w 493676"/>
                <a:gd name="connsiteY4" fmla="*/ 469815 h 601686"/>
                <a:gd name="connsiteX5" fmla="*/ 250153 w 493676"/>
                <a:gd name="connsiteY5" fmla="*/ 491475 h 601686"/>
                <a:gd name="connsiteX6" fmla="*/ 318474 w 493676"/>
                <a:gd name="connsiteY6" fmla="*/ 474791 h 601686"/>
                <a:gd name="connsiteX7" fmla="*/ 340496 w 493676"/>
                <a:gd name="connsiteY7" fmla="*/ 428119 h 601686"/>
                <a:gd name="connsiteX8" fmla="*/ 313508 w 493676"/>
                <a:gd name="connsiteY8" fmla="*/ 383142 h 601686"/>
                <a:gd name="connsiteX9" fmla="*/ 223699 w 493676"/>
                <a:gd name="connsiteY9" fmla="*/ 359247 h 601686"/>
                <a:gd name="connsiteX10" fmla="*/ 126177 w 493676"/>
                <a:gd name="connsiteY10" fmla="*/ 337182 h 601686"/>
                <a:gd name="connsiteX11" fmla="*/ 60619 w 493676"/>
                <a:gd name="connsiteY11" fmla="*/ 303016 h 601686"/>
                <a:gd name="connsiteX12" fmla="*/ 22599 w 493676"/>
                <a:gd name="connsiteY12" fmla="*/ 251810 h 601686"/>
                <a:gd name="connsiteX13" fmla="*/ 11027 w 493676"/>
                <a:gd name="connsiteY13" fmla="*/ 179623 h 601686"/>
                <a:gd name="connsiteX14" fmla="*/ 30307 w 493676"/>
                <a:gd name="connsiteY14" fmla="*/ 100842 h 601686"/>
                <a:gd name="connsiteX15" fmla="*/ 81562 w 493676"/>
                <a:gd name="connsiteY15" fmla="*/ 44076 h 601686"/>
                <a:gd name="connsiteX16" fmla="*/ 153748 w 493676"/>
                <a:gd name="connsiteY16" fmla="*/ 11027 h 601686"/>
                <a:gd name="connsiteX17" fmla="*/ 239120 w 493676"/>
                <a:gd name="connsiteY17" fmla="*/ 0 h 601686"/>
                <a:gd name="connsiteX18" fmla="*/ 327866 w 493676"/>
                <a:gd name="connsiteY18" fmla="*/ 9413 h 601686"/>
                <a:gd name="connsiteX19" fmla="*/ 401110 w 493676"/>
                <a:gd name="connsiteY19" fmla="*/ 39769 h 601686"/>
                <a:gd name="connsiteX20" fmla="*/ 451846 w 493676"/>
                <a:gd name="connsiteY20" fmla="*/ 95012 h 601686"/>
                <a:gd name="connsiteX21" fmla="*/ 477161 w 493676"/>
                <a:gd name="connsiteY21" fmla="*/ 178992 h 601686"/>
                <a:gd name="connsiteX22" fmla="*/ 330618 w 493676"/>
                <a:gd name="connsiteY22" fmla="*/ 178992 h 601686"/>
                <a:gd name="connsiteX23" fmla="*/ 303037 w 493676"/>
                <a:gd name="connsiteY23" fmla="*/ 127117 h 601686"/>
                <a:gd name="connsiteX24" fmla="*/ 240243 w 493676"/>
                <a:gd name="connsiteY24" fmla="*/ 110212 h 601686"/>
                <a:gd name="connsiteX25" fmla="*/ 180206 w 493676"/>
                <a:gd name="connsiteY25" fmla="*/ 126577 h 601686"/>
                <a:gd name="connsiteX26" fmla="*/ 158681 w 493676"/>
                <a:gd name="connsiteY26" fmla="*/ 169174 h 601686"/>
                <a:gd name="connsiteX27" fmla="*/ 182938 w 493676"/>
                <a:gd name="connsiteY27" fmla="*/ 209574 h 601686"/>
                <a:gd name="connsiteX28" fmla="*/ 270004 w 493676"/>
                <a:gd name="connsiteY28" fmla="*/ 231413 h 601686"/>
                <a:gd name="connsiteX29" fmla="*/ 365864 w 493676"/>
                <a:gd name="connsiteY29" fmla="*/ 251227 h 601686"/>
                <a:gd name="connsiteX30" fmla="*/ 436410 w 493676"/>
                <a:gd name="connsiteY30" fmla="*/ 283196 h 601686"/>
                <a:gd name="connsiteX31" fmla="*/ 478834 w 493676"/>
                <a:gd name="connsiteY31" fmla="*/ 334985 h 601686"/>
                <a:gd name="connsiteX32" fmla="*/ 493677 w 493676"/>
                <a:gd name="connsiteY32" fmla="*/ 412153 h 601686"/>
                <a:gd name="connsiteX33" fmla="*/ 429771 w 493676"/>
                <a:gd name="connsiteY33" fmla="*/ 553757 h 601686"/>
                <a:gd name="connsiteX34" fmla="*/ 251275 w 493676"/>
                <a:gd name="connsiteY34" fmla="*/ 601687 h 60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3676" h="601686">
                  <a:moveTo>
                    <a:pt x="251275" y="601687"/>
                  </a:moveTo>
                  <a:cubicBezTo>
                    <a:pt x="173389" y="601687"/>
                    <a:pt x="112770" y="585186"/>
                    <a:pt x="69455" y="552186"/>
                  </a:cubicBezTo>
                  <a:cubicBezTo>
                    <a:pt x="26097" y="519186"/>
                    <a:pt x="2958" y="471563"/>
                    <a:pt x="0" y="409239"/>
                  </a:cubicBezTo>
                  <a:lnTo>
                    <a:pt x="148771" y="409239"/>
                  </a:lnTo>
                  <a:cubicBezTo>
                    <a:pt x="152452" y="435157"/>
                    <a:pt x="161461" y="455377"/>
                    <a:pt x="175770" y="469815"/>
                  </a:cubicBezTo>
                  <a:cubicBezTo>
                    <a:pt x="190116" y="484253"/>
                    <a:pt x="214912" y="491475"/>
                    <a:pt x="250153" y="491475"/>
                  </a:cubicBezTo>
                  <a:cubicBezTo>
                    <a:pt x="281015" y="491475"/>
                    <a:pt x="303793" y="485915"/>
                    <a:pt x="318474" y="474791"/>
                  </a:cubicBezTo>
                  <a:cubicBezTo>
                    <a:pt x="333155" y="463721"/>
                    <a:pt x="340496" y="448117"/>
                    <a:pt x="340496" y="428119"/>
                  </a:cubicBezTo>
                  <a:cubicBezTo>
                    <a:pt x="340496" y="408116"/>
                    <a:pt x="331536" y="393143"/>
                    <a:pt x="313508" y="383142"/>
                  </a:cubicBezTo>
                  <a:cubicBezTo>
                    <a:pt x="295535" y="373145"/>
                    <a:pt x="265578" y="365162"/>
                    <a:pt x="223699" y="359247"/>
                  </a:cubicBezTo>
                  <a:cubicBezTo>
                    <a:pt x="185496" y="353369"/>
                    <a:pt x="152987" y="346018"/>
                    <a:pt x="126177" y="337182"/>
                  </a:cubicBezTo>
                  <a:cubicBezTo>
                    <a:pt x="99363" y="328395"/>
                    <a:pt x="77524" y="317006"/>
                    <a:pt x="60619" y="303016"/>
                  </a:cubicBezTo>
                  <a:cubicBezTo>
                    <a:pt x="42997" y="289074"/>
                    <a:pt x="30312" y="272034"/>
                    <a:pt x="22599" y="251810"/>
                  </a:cubicBezTo>
                  <a:cubicBezTo>
                    <a:pt x="14886" y="231591"/>
                    <a:pt x="11027" y="207556"/>
                    <a:pt x="11027" y="179623"/>
                  </a:cubicBezTo>
                  <a:cubicBezTo>
                    <a:pt x="11027" y="149489"/>
                    <a:pt x="17439" y="123257"/>
                    <a:pt x="30307" y="100842"/>
                  </a:cubicBezTo>
                  <a:cubicBezTo>
                    <a:pt x="43180" y="78420"/>
                    <a:pt x="60263" y="59497"/>
                    <a:pt x="81562" y="44076"/>
                  </a:cubicBezTo>
                  <a:cubicBezTo>
                    <a:pt x="102142" y="29411"/>
                    <a:pt x="126172" y="18384"/>
                    <a:pt x="153748" y="11027"/>
                  </a:cubicBezTo>
                  <a:cubicBezTo>
                    <a:pt x="181280" y="3676"/>
                    <a:pt x="209752" y="0"/>
                    <a:pt x="239120" y="0"/>
                  </a:cubicBezTo>
                  <a:cubicBezTo>
                    <a:pt x="270760" y="0"/>
                    <a:pt x="300284" y="3136"/>
                    <a:pt x="327866" y="9413"/>
                  </a:cubicBezTo>
                  <a:cubicBezTo>
                    <a:pt x="355393" y="15691"/>
                    <a:pt x="379844" y="25778"/>
                    <a:pt x="401110" y="39769"/>
                  </a:cubicBezTo>
                  <a:cubicBezTo>
                    <a:pt x="421728" y="53802"/>
                    <a:pt x="438623" y="72186"/>
                    <a:pt x="451846" y="95012"/>
                  </a:cubicBezTo>
                  <a:cubicBezTo>
                    <a:pt x="465070" y="117876"/>
                    <a:pt x="473490" y="145857"/>
                    <a:pt x="477161" y="178992"/>
                  </a:cubicBezTo>
                  <a:lnTo>
                    <a:pt x="330618" y="178992"/>
                  </a:lnTo>
                  <a:cubicBezTo>
                    <a:pt x="326193" y="155723"/>
                    <a:pt x="317017" y="138414"/>
                    <a:pt x="303037" y="127117"/>
                  </a:cubicBezTo>
                  <a:cubicBezTo>
                    <a:pt x="289058" y="115863"/>
                    <a:pt x="268115" y="110212"/>
                    <a:pt x="240243" y="110212"/>
                  </a:cubicBezTo>
                  <a:cubicBezTo>
                    <a:pt x="214507" y="110212"/>
                    <a:pt x="194510" y="115679"/>
                    <a:pt x="180206" y="126577"/>
                  </a:cubicBezTo>
                  <a:cubicBezTo>
                    <a:pt x="165854" y="137518"/>
                    <a:pt x="158681" y="151729"/>
                    <a:pt x="158681" y="169174"/>
                  </a:cubicBezTo>
                  <a:cubicBezTo>
                    <a:pt x="158681" y="187380"/>
                    <a:pt x="166750" y="200830"/>
                    <a:pt x="182938" y="209574"/>
                  </a:cubicBezTo>
                  <a:cubicBezTo>
                    <a:pt x="199081" y="218318"/>
                    <a:pt x="228136" y="225583"/>
                    <a:pt x="270004" y="231413"/>
                  </a:cubicBezTo>
                  <a:cubicBezTo>
                    <a:pt x="305952" y="236567"/>
                    <a:pt x="337959" y="243157"/>
                    <a:pt x="365864" y="251227"/>
                  </a:cubicBezTo>
                  <a:cubicBezTo>
                    <a:pt x="393769" y="259345"/>
                    <a:pt x="417248" y="269972"/>
                    <a:pt x="436410" y="283196"/>
                  </a:cubicBezTo>
                  <a:cubicBezTo>
                    <a:pt x="454761" y="297186"/>
                    <a:pt x="468903" y="314453"/>
                    <a:pt x="478834" y="334985"/>
                  </a:cubicBezTo>
                  <a:cubicBezTo>
                    <a:pt x="488765" y="355566"/>
                    <a:pt x="493677" y="381263"/>
                    <a:pt x="493677" y="412153"/>
                  </a:cubicBezTo>
                  <a:cubicBezTo>
                    <a:pt x="493677" y="474570"/>
                    <a:pt x="472357" y="521787"/>
                    <a:pt x="429771" y="553757"/>
                  </a:cubicBezTo>
                  <a:cubicBezTo>
                    <a:pt x="387184" y="585683"/>
                    <a:pt x="327704" y="601687"/>
                    <a:pt x="251275" y="601687"/>
                  </a:cubicBezTo>
                  <a:close/>
                </a:path>
              </a:pathLst>
            </a:custGeom>
            <a:solidFill>
              <a:schemeClr val="tx1"/>
            </a:solidFill>
            <a:ln w="5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0993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088A8E-C06C-1242-A2C8-DF8C3C91BEDE}"/>
              </a:ext>
            </a:extLst>
          </p:cNvPr>
          <p:cNvGrpSpPr/>
          <p:nvPr userDrawn="1"/>
        </p:nvGrpSpPr>
        <p:grpSpPr>
          <a:xfrm flipH="1">
            <a:off x="379411" y="376716"/>
            <a:ext cx="11433178" cy="6102426"/>
            <a:chOff x="379411" y="376716"/>
            <a:chExt cx="11433178" cy="6102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E7383-0725-0D42-897D-734F9B4954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411" y="384727"/>
              <a:ext cx="11433178" cy="609441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C58BB-4329-B64E-9078-76D50875B882}"/>
                </a:ext>
              </a:extLst>
            </p:cNvPr>
            <p:cNvSpPr/>
            <p:nvPr userDrawn="1"/>
          </p:nvSpPr>
          <p:spPr>
            <a:xfrm>
              <a:off x="1868557" y="376716"/>
              <a:ext cx="9944032" cy="6094415"/>
            </a:xfrm>
            <a:prstGeom prst="rect">
              <a:avLst/>
            </a:prstGeom>
            <a:gradFill>
              <a:gsLst>
                <a:gs pos="0">
                  <a:srgbClr val="283827">
                    <a:alpha val="0"/>
                  </a:srgbClr>
                </a:gs>
                <a:gs pos="63000">
                  <a:srgbClr val="283827">
                    <a:alpha val="69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gradient overlay">
            <a:extLst>
              <a:ext uri="{FF2B5EF4-FFF2-40B4-BE49-F238E27FC236}">
                <a16:creationId xmlns:a16="http://schemas.microsoft.com/office/drawing/2014/main" id="{21750B77-060E-220C-5497-3EDCA610BDBF}"/>
              </a:ext>
            </a:extLst>
          </p:cNvPr>
          <p:cNvSpPr/>
          <p:nvPr userDrawn="1"/>
        </p:nvSpPr>
        <p:spPr>
          <a:xfrm>
            <a:off x="8170223" y="376716"/>
            <a:ext cx="3642366" cy="609441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7365" y="2639003"/>
            <a:ext cx="6917898" cy="627864"/>
          </a:xfrm>
        </p:spPr>
        <p:txBody>
          <a:bodyPr anchor="b"/>
          <a:lstStyle>
            <a:lvl1pPr algn="l">
              <a:lnSpc>
                <a:spcPct val="85000"/>
              </a:lnSpc>
              <a:defRPr sz="48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0021" y="3406911"/>
            <a:ext cx="6063607" cy="738187"/>
          </a:xfrm>
        </p:spPr>
        <p:txBody>
          <a:bodyPr/>
          <a:lstStyle>
            <a:lvl1pPr>
              <a:defRPr sz="2000">
                <a:solidFill>
                  <a:srgbClr val="E6DD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6313" y="4306722"/>
            <a:ext cx="4125377" cy="496690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D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B90BF3-923D-C196-5601-2BA879F9F5DF}"/>
              </a:ext>
            </a:extLst>
          </p:cNvPr>
          <p:cNvGrpSpPr/>
          <p:nvPr userDrawn="1"/>
        </p:nvGrpSpPr>
        <p:grpSpPr>
          <a:xfrm>
            <a:off x="10098177" y="770382"/>
            <a:ext cx="1143000" cy="5317236"/>
            <a:chOff x="953557" y="770382"/>
            <a:chExt cx="1143000" cy="5317236"/>
          </a:xfrm>
        </p:grpSpPr>
        <p:sp>
          <p:nvSpPr>
            <p:cNvPr id="35" name="Graphic 36">
              <a:extLst>
                <a:ext uri="{FF2B5EF4-FFF2-40B4-BE49-F238E27FC236}">
                  <a16:creationId xmlns:a16="http://schemas.microsoft.com/office/drawing/2014/main" id="{A7FCC642-D9AC-D0ED-475F-77E17C48FFBB}"/>
                </a:ext>
              </a:extLst>
            </p:cNvPr>
            <p:cNvSpPr/>
            <p:nvPr userDrawn="1"/>
          </p:nvSpPr>
          <p:spPr>
            <a:xfrm>
              <a:off x="953557" y="770382"/>
              <a:ext cx="358524" cy="393454"/>
            </a:xfrm>
            <a:custGeom>
              <a:avLst/>
              <a:gdLst>
                <a:gd name="connsiteX0" fmla="*/ 0 w 3124581"/>
                <a:gd name="connsiteY0" fmla="*/ 3429000 h 3429000"/>
                <a:gd name="connsiteX1" fmla="*/ 3124581 w 3124581"/>
                <a:gd name="connsiteY1" fmla="*/ 2162166 h 3429000"/>
                <a:gd name="connsiteX2" fmla="*/ 3124581 w 3124581"/>
                <a:gd name="connsiteY2" fmla="*/ 1266835 h 3429000"/>
                <a:gd name="connsiteX3" fmla="*/ 0 w 3124581"/>
                <a:gd name="connsiteY3" fmla="*/ 0 h 3429000"/>
                <a:gd name="connsiteX4" fmla="*/ 0 w 3124581"/>
                <a:gd name="connsiteY4" fmla="*/ 895338 h 3429000"/>
                <a:gd name="connsiteX5" fmla="*/ 2020424 w 3124581"/>
                <a:gd name="connsiteY5" fmla="*/ 1714500 h 3429000"/>
                <a:gd name="connsiteX6" fmla="*/ 0 w 3124581"/>
                <a:gd name="connsiteY6" fmla="*/ 253366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4581" h="3429000">
                  <a:moveTo>
                    <a:pt x="0" y="3429000"/>
                  </a:moveTo>
                  <a:lnTo>
                    <a:pt x="3124581" y="2162166"/>
                  </a:lnTo>
                  <a:lnTo>
                    <a:pt x="3124581" y="1266835"/>
                  </a:lnTo>
                  <a:lnTo>
                    <a:pt x="0" y="0"/>
                  </a:lnTo>
                  <a:lnTo>
                    <a:pt x="0" y="895338"/>
                  </a:lnTo>
                  <a:lnTo>
                    <a:pt x="2020424" y="1714500"/>
                  </a:lnTo>
                  <a:lnTo>
                    <a:pt x="0" y="25336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F951226-7136-3E8A-CD4E-A6EAE37359EB}"/>
                </a:ext>
              </a:extLst>
            </p:cNvPr>
            <p:cNvGrpSpPr/>
            <p:nvPr userDrawn="1"/>
          </p:nvGrpSpPr>
          <p:grpSpPr>
            <a:xfrm>
              <a:off x="953557" y="5464690"/>
              <a:ext cx="1143000" cy="622928"/>
              <a:chOff x="953557" y="5464690"/>
              <a:chExt cx="1143000" cy="622928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DB9B97E-5499-3B85-8068-C1B1A30E6F8C}"/>
                  </a:ext>
                </a:extLst>
              </p:cNvPr>
              <p:cNvSpPr/>
              <p:nvPr/>
            </p:nvSpPr>
            <p:spPr>
              <a:xfrm>
                <a:off x="953557" y="5464690"/>
                <a:ext cx="154930" cy="163387"/>
              </a:xfrm>
              <a:custGeom>
                <a:avLst/>
                <a:gdLst>
                  <a:gd name="connsiteX0" fmla="*/ 258967 w 747122"/>
                  <a:gd name="connsiteY0" fmla="*/ 0 h 787905"/>
                  <a:gd name="connsiteX1" fmla="*/ 491475 w 747122"/>
                  <a:gd name="connsiteY1" fmla="*/ 0 h 787905"/>
                  <a:gd name="connsiteX2" fmla="*/ 747122 w 747122"/>
                  <a:gd name="connsiteY2" fmla="*/ 787905 h 787905"/>
                  <a:gd name="connsiteX3" fmla="*/ 560887 w 747122"/>
                  <a:gd name="connsiteY3" fmla="*/ 787905 h 787905"/>
                  <a:gd name="connsiteX4" fmla="*/ 506901 w 747122"/>
                  <a:gd name="connsiteY4" fmla="*/ 612719 h 787905"/>
                  <a:gd name="connsiteX5" fmla="*/ 221503 w 747122"/>
                  <a:gd name="connsiteY5" fmla="*/ 612719 h 787905"/>
                  <a:gd name="connsiteX6" fmla="*/ 167495 w 747122"/>
                  <a:gd name="connsiteY6" fmla="*/ 787905 h 787905"/>
                  <a:gd name="connsiteX7" fmla="*/ 0 w 747122"/>
                  <a:gd name="connsiteY7" fmla="*/ 787905 h 787905"/>
                  <a:gd name="connsiteX8" fmla="*/ 258967 w 747122"/>
                  <a:gd name="connsiteY8" fmla="*/ 0 h 787905"/>
                  <a:gd name="connsiteX9" fmla="*/ 260062 w 747122"/>
                  <a:gd name="connsiteY9" fmla="*/ 485958 h 787905"/>
                  <a:gd name="connsiteX10" fmla="*/ 468341 w 747122"/>
                  <a:gd name="connsiteY10" fmla="*/ 485958 h 787905"/>
                  <a:gd name="connsiteX11" fmla="*/ 364741 w 747122"/>
                  <a:gd name="connsiteY11" fmla="*/ 145457 h 787905"/>
                  <a:gd name="connsiteX12" fmla="*/ 260062 w 747122"/>
                  <a:gd name="connsiteY12" fmla="*/ 485958 h 787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7122" h="787905">
                    <a:moveTo>
                      <a:pt x="258967" y="0"/>
                    </a:moveTo>
                    <a:lnTo>
                      <a:pt x="491475" y="0"/>
                    </a:lnTo>
                    <a:lnTo>
                      <a:pt x="747122" y="787905"/>
                    </a:lnTo>
                    <a:lnTo>
                      <a:pt x="560887" y="787905"/>
                    </a:lnTo>
                    <a:lnTo>
                      <a:pt x="506901" y="612719"/>
                    </a:lnTo>
                    <a:lnTo>
                      <a:pt x="221503" y="612719"/>
                    </a:lnTo>
                    <a:lnTo>
                      <a:pt x="167495" y="787905"/>
                    </a:lnTo>
                    <a:lnTo>
                      <a:pt x="0" y="787905"/>
                    </a:lnTo>
                    <a:lnTo>
                      <a:pt x="258967" y="0"/>
                    </a:lnTo>
                    <a:close/>
                    <a:moveTo>
                      <a:pt x="260062" y="485958"/>
                    </a:moveTo>
                    <a:lnTo>
                      <a:pt x="468341" y="485958"/>
                    </a:lnTo>
                    <a:lnTo>
                      <a:pt x="364741" y="145457"/>
                    </a:lnTo>
                    <a:lnTo>
                      <a:pt x="260062" y="485958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1EAAA70-8596-FD9B-4FFE-2CA88378B7BC}"/>
                  </a:ext>
                </a:extLst>
              </p:cNvPr>
              <p:cNvSpPr/>
              <p:nvPr/>
            </p:nvSpPr>
            <p:spPr>
              <a:xfrm>
                <a:off x="1117626" y="5505824"/>
                <a:ext cx="118598" cy="124772"/>
              </a:xfrm>
              <a:custGeom>
                <a:avLst/>
                <a:gdLst>
                  <a:gd name="connsiteX0" fmla="*/ 296431 w 571919"/>
                  <a:gd name="connsiteY0" fmla="*/ 601692 h 601691"/>
                  <a:gd name="connsiteX1" fmla="*/ 179067 w 571919"/>
                  <a:gd name="connsiteY1" fmla="*/ 582412 h 601691"/>
                  <a:gd name="connsiteX2" fmla="*/ 84838 w 571919"/>
                  <a:gd name="connsiteY2" fmla="*/ 525646 h 601691"/>
                  <a:gd name="connsiteX3" fmla="*/ 22578 w 571919"/>
                  <a:gd name="connsiteY3" fmla="*/ 433635 h 601691"/>
                  <a:gd name="connsiteX4" fmla="*/ 0 w 571919"/>
                  <a:gd name="connsiteY4" fmla="*/ 308537 h 601691"/>
                  <a:gd name="connsiteX5" fmla="*/ 0 w 571919"/>
                  <a:gd name="connsiteY5" fmla="*/ 299750 h 601691"/>
                  <a:gd name="connsiteX6" fmla="*/ 23139 w 571919"/>
                  <a:gd name="connsiteY6" fmla="*/ 174647 h 601691"/>
                  <a:gd name="connsiteX7" fmla="*/ 87056 w 571919"/>
                  <a:gd name="connsiteY7" fmla="*/ 79365 h 601691"/>
                  <a:gd name="connsiteX8" fmla="*/ 181826 w 571919"/>
                  <a:gd name="connsiteY8" fmla="*/ 20403 h 601691"/>
                  <a:gd name="connsiteX9" fmla="*/ 297532 w 571919"/>
                  <a:gd name="connsiteY9" fmla="*/ 0 h 601691"/>
                  <a:gd name="connsiteX10" fmla="*/ 393953 w 571919"/>
                  <a:gd name="connsiteY10" fmla="*/ 11572 h 601691"/>
                  <a:gd name="connsiteX11" fmla="*/ 478251 w 571919"/>
                  <a:gd name="connsiteY11" fmla="*/ 49592 h 601691"/>
                  <a:gd name="connsiteX12" fmla="*/ 538849 w 571919"/>
                  <a:gd name="connsiteY12" fmla="*/ 119004 h 601691"/>
                  <a:gd name="connsiteX13" fmla="*/ 568600 w 571919"/>
                  <a:gd name="connsiteY13" fmla="*/ 223699 h 601691"/>
                  <a:gd name="connsiteX14" fmla="*/ 417632 w 571919"/>
                  <a:gd name="connsiteY14" fmla="*/ 223699 h 601691"/>
                  <a:gd name="connsiteX15" fmla="*/ 380729 w 571919"/>
                  <a:gd name="connsiteY15" fmla="*/ 149851 h 601691"/>
                  <a:gd name="connsiteX16" fmla="*/ 300824 w 571919"/>
                  <a:gd name="connsiteY16" fmla="*/ 125638 h 601691"/>
                  <a:gd name="connsiteX17" fmla="*/ 200544 w 571919"/>
                  <a:gd name="connsiteY17" fmla="*/ 170118 h 601691"/>
                  <a:gd name="connsiteX18" fmla="*/ 163080 w 571919"/>
                  <a:gd name="connsiteY18" fmla="*/ 297014 h 601691"/>
                  <a:gd name="connsiteX19" fmla="*/ 163080 w 571919"/>
                  <a:gd name="connsiteY19" fmla="*/ 305801 h 601691"/>
                  <a:gd name="connsiteX20" fmla="*/ 200004 w 571919"/>
                  <a:gd name="connsiteY20" fmla="*/ 436507 h 601691"/>
                  <a:gd name="connsiteX21" fmla="*/ 304144 w 571919"/>
                  <a:gd name="connsiteY21" fmla="*/ 480448 h 601691"/>
                  <a:gd name="connsiteX22" fmla="*/ 387341 w 571919"/>
                  <a:gd name="connsiteY22" fmla="*/ 453185 h 601691"/>
                  <a:gd name="connsiteX23" fmla="*/ 427563 w 571919"/>
                  <a:gd name="connsiteY23" fmla="*/ 370279 h 601691"/>
                  <a:gd name="connsiteX24" fmla="*/ 571919 w 571919"/>
                  <a:gd name="connsiteY24" fmla="*/ 370279 h 601691"/>
                  <a:gd name="connsiteX25" fmla="*/ 548758 w 571919"/>
                  <a:gd name="connsiteY25" fmla="*/ 464487 h 601691"/>
                  <a:gd name="connsiteX26" fmla="*/ 493677 w 571919"/>
                  <a:gd name="connsiteY26" fmla="*/ 536673 h 601691"/>
                  <a:gd name="connsiteX27" fmla="*/ 408817 w 571919"/>
                  <a:gd name="connsiteY27" fmla="*/ 584609 h 601691"/>
                  <a:gd name="connsiteX28" fmla="*/ 296431 w 571919"/>
                  <a:gd name="connsiteY28" fmla="*/ 601692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1919" h="601691">
                    <a:moveTo>
                      <a:pt x="296431" y="601692"/>
                    </a:moveTo>
                    <a:cubicBezTo>
                      <a:pt x="254552" y="601692"/>
                      <a:pt x="215430" y="595236"/>
                      <a:pt x="179067" y="582412"/>
                    </a:cubicBezTo>
                    <a:cubicBezTo>
                      <a:pt x="142699" y="569544"/>
                      <a:pt x="111291" y="550621"/>
                      <a:pt x="84838" y="525646"/>
                    </a:cubicBezTo>
                    <a:cubicBezTo>
                      <a:pt x="58406" y="500672"/>
                      <a:pt x="37642" y="469998"/>
                      <a:pt x="22578" y="433635"/>
                    </a:cubicBezTo>
                    <a:cubicBezTo>
                      <a:pt x="7513" y="397272"/>
                      <a:pt x="0" y="355571"/>
                      <a:pt x="0" y="308537"/>
                    </a:cubicBezTo>
                    <a:lnTo>
                      <a:pt x="0" y="299750"/>
                    </a:lnTo>
                    <a:cubicBezTo>
                      <a:pt x="0" y="253477"/>
                      <a:pt x="7713" y="211776"/>
                      <a:pt x="23139" y="174647"/>
                    </a:cubicBezTo>
                    <a:cubicBezTo>
                      <a:pt x="38565" y="137566"/>
                      <a:pt x="59864" y="105775"/>
                      <a:pt x="87056" y="79365"/>
                    </a:cubicBezTo>
                    <a:cubicBezTo>
                      <a:pt x="114227" y="53630"/>
                      <a:pt x="145819" y="33988"/>
                      <a:pt x="181826" y="20403"/>
                    </a:cubicBezTo>
                    <a:cubicBezTo>
                      <a:pt x="217805" y="6817"/>
                      <a:pt x="256365" y="0"/>
                      <a:pt x="297532" y="0"/>
                    </a:cubicBezTo>
                    <a:cubicBezTo>
                      <a:pt x="330575" y="0"/>
                      <a:pt x="362701" y="3859"/>
                      <a:pt x="393953" y="11572"/>
                    </a:cubicBezTo>
                    <a:cubicBezTo>
                      <a:pt x="425161" y="19280"/>
                      <a:pt x="453255" y="31969"/>
                      <a:pt x="478251" y="49592"/>
                    </a:cubicBezTo>
                    <a:cubicBezTo>
                      <a:pt x="502486" y="67215"/>
                      <a:pt x="522688" y="90354"/>
                      <a:pt x="538849" y="119004"/>
                    </a:cubicBezTo>
                    <a:cubicBezTo>
                      <a:pt x="554993" y="147654"/>
                      <a:pt x="564924" y="182587"/>
                      <a:pt x="568600" y="223699"/>
                    </a:cubicBezTo>
                    <a:lnTo>
                      <a:pt x="417632" y="223699"/>
                    </a:lnTo>
                    <a:cubicBezTo>
                      <a:pt x="412493" y="190656"/>
                      <a:pt x="400187" y="166038"/>
                      <a:pt x="380729" y="149851"/>
                    </a:cubicBezTo>
                    <a:cubicBezTo>
                      <a:pt x="361244" y="133712"/>
                      <a:pt x="334613" y="125638"/>
                      <a:pt x="300824" y="125638"/>
                    </a:cubicBezTo>
                    <a:cubicBezTo>
                      <a:pt x="258945" y="125638"/>
                      <a:pt x="225518" y="140481"/>
                      <a:pt x="200544" y="170118"/>
                    </a:cubicBezTo>
                    <a:cubicBezTo>
                      <a:pt x="175570" y="199805"/>
                      <a:pt x="163080" y="242083"/>
                      <a:pt x="163080" y="297014"/>
                    </a:cubicBezTo>
                    <a:lnTo>
                      <a:pt x="163080" y="305801"/>
                    </a:lnTo>
                    <a:cubicBezTo>
                      <a:pt x="163080" y="363640"/>
                      <a:pt x="175392" y="407225"/>
                      <a:pt x="200004" y="436507"/>
                    </a:cubicBezTo>
                    <a:cubicBezTo>
                      <a:pt x="224601" y="465831"/>
                      <a:pt x="259328" y="480448"/>
                      <a:pt x="304144" y="480448"/>
                    </a:cubicBezTo>
                    <a:cubicBezTo>
                      <a:pt x="336448" y="480448"/>
                      <a:pt x="364202" y="471347"/>
                      <a:pt x="387341" y="453185"/>
                    </a:cubicBezTo>
                    <a:cubicBezTo>
                      <a:pt x="410480" y="434985"/>
                      <a:pt x="423860" y="407360"/>
                      <a:pt x="427563" y="370279"/>
                    </a:cubicBezTo>
                    <a:lnTo>
                      <a:pt x="571919" y="370279"/>
                    </a:lnTo>
                    <a:cubicBezTo>
                      <a:pt x="569701" y="404807"/>
                      <a:pt x="561988" y="436194"/>
                      <a:pt x="548758" y="464487"/>
                    </a:cubicBezTo>
                    <a:cubicBezTo>
                      <a:pt x="535556" y="492781"/>
                      <a:pt x="517172" y="516811"/>
                      <a:pt x="493677" y="536673"/>
                    </a:cubicBezTo>
                    <a:cubicBezTo>
                      <a:pt x="470160" y="557211"/>
                      <a:pt x="441888" y="573220"/>
                      <a:pt x="408817" y="584609"/>
                    </a:cubicBezTo>
                    <a:cubicBezTo>
                      <a:pt x="375774" y="595954"/>
                      <a:pt x="338288" y="601692"/>
                      <a:pt x="296431" y="601692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0C39C82-5456-7D06-BD1C-FB5E0D04255F}"/>
                  </a:ext>
                </a:extLst>
              </p:cNvPr>
              <p:cNvSpPr/>
              <p:nvPr/>
            </p:nvSpPr>
            <p:spPr>
              <a:xfrm>
                <a:off x="1250163" y="5505824"/>
                <a:ext cx="118597" cy="124772"/>
              </a:xfrm>
              <a:custGeom>
                <a:avLst/>
                <a:gdLst>
                  <a:gd name="connsiteX0" fmla="*/ 296426 w 571913"/>
                  <a:gd name="connsiteY0" fmla="*/ 601692 h 601691"/>
                  <a:gd name="connsiteX1" fmla="*/ 179062 w 571913"/>
                  <a:gd name="connsiteY1" fmla="*/ 582412 h 601691"/>
                  <a:gd name="connsiteX2" fmla="*/ 84833 w 571913"/>
                  <a:gd name="connsiteY2" fmla="*/ 525646 h 601691"/>
                  <a:gd name="connsiteX3" fmla="*/ 22572 w 571913"/>
                  <a:gd name="connsiteY3" fmla="*/ 433635 h 601691"/>
                  <a:gd name="connsiteX4" fmla="*/ 0 w 571913"/>
                  <a:gd name="connsiteY4" fmla="*/ 308537 h 601691"/>
                  <a:gd name="connsiteX5" fmla="*/ 0 w 571913"/>
                  <a:gd name="connsiteY5" fmla="*/ 299750 h 601691"/>
                  <a:gd name="connsiteX6" fmla="*/ 23134 w 571913"/>
                  <a:gd name="connsiteY6" fmla="*/ 174647 h 601691"/>
                  <a:gd name="connsiteX7" fmla="*/ 87051 w 571913"/>
                  <a:gd name="connsiteY7" fmla="*/ 79365 h 601691"/>
                  <a:gd name="connsiteX8" fmla="*/ 181820 w 571913"/>
                  <a:gd name="connsiteY8" fmla="*/ 20403 h 601691"/>
                  <a:gd name="connsiteX9" fmla="*/ 297526 w 571913"/>
                  <a:gd name="connsiteY9" fmla="*/ 0 h 601691"/>
                  <a:gd name="connsiteX10" fmla="*/ 393953 w 571913"/>
                  <a:gd name="connsiteY10" fmla="*/ 11572 h 601691"/>
                  <a:gd name="connsiteX11" fmla="*/ 478246 w 571913"/>
                  <a:gd name="connsiteY11" fmla="*/ 49592 h 601691"/>
                  <a:gd name="connsiteX12" fmla="*/ 538849 w 571913"/>
                  <a:gd name="connsiteY12" fmla="*/ 119004 h 601691"/>
                  <a:gd name="connsiteX13" fmla="*/ 568600 w 571913"/>
                  <a:gd name="connsiteY13" fmla="*/ 223699 h 601691"/>
                  <a:gd name="connsiteX14" fmla="*/ 417626 w 571913"/>
                  <a:gd name="connsiteY14" fmla="*/ 223699 h 601691"/>
                  <a:gd name="connsiteX15" fmla="*/ 380724 w 571913"/>
                  <a:gd name="connsiteY15" fmla="*/ 149851 h 601691"/>
                  <a:gd name="connsiteX16" fmla="*/ 300819 w 571913"/>
                  <a:gd name="connsiteY16" fmla="*/ 125638 h 601691"/>
                  <a:gd name="connsiteX17" fmla="*/ 200539 w 571913"/>
                  <a:gd name="connsiteY17" fmla="*/ 170118 h 601691"/>
                  <a:gd name="connsiteX18" fmla="*/ 163075 w 571913"/>
                  <a:gd name="connsiteY18" fmla="*/ 297014 h 601691"/>
                  <a:gd name="connsiteX19" fmla="*/ 163075 w 571913"/>
                  <a:gd name="connsiteY19" fmla="*/ 305801 h 601691"/>
                  <a:gd name="connsiteX20" fmla="*/ 199999 w 571913"/>
                  <a:gd name="connsiteY20" fmla="*/ 436507 h 601691"/>
                  <a:gd name="connsiteX21" fmla="*/ 304138 w 571913"/>
                  <a:gd name="connsiteY21" fmla="*/ 480448 h 601691"/>
                  <a:gd name="connsiteX22" fmla="*/ 387335 w 571913"/>
                  <a:gd name="connsiteY22" fmla="*/ 453185 h 601691"/>
                  <a:gd name="connsiteX23" fmla="*/ 427558 w 571913"/>
                  <a:gd name="connsiteY23" fmla="*/ 370279 h 601691"/>
                  <a:gd name="connsiteX24" fmla="*/ 571914 w 571913"/>
                  <a:gd name="connsiteY24" fmla="*/ 370279 h 601691"/>
                  <a:gd name="connsiteX25" fmla="*/ 548753 w 571913"/>
                  <a:gd name="connsiteY25" fmla="*/ 464487 h 601691"/>
                  <a:gd name="connsiteX26" fmla="*/ 493671 w 571913"/>
                  <a:gd name="connsiteY26" fmla="*/ 536673 h 601691"/>
                  <a:gd name="connsiteX27" fmla="*/ 408812 w 571913"/>
                  <a:gd name="connsiteY27" fmla="*/ 584609 h 601691"/>
                  <a:gd name="connsiteX28" fmla="*/ 296426 w 571913"/>
                  <a:gd name="connsiteY28" fmla="*/ 601692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1913" h="601691">
                    <a:moveTo>
                      <a:pt x="296426" y="601692"/>
                    </a:moveTo>
                    <a:cubicBezTo>
                      <a:pt x="254546" y="601692"/>
                      <a:pt x="215425" y="595236"/>
                      <a:pt x="179062" y="582412"/>
                    </a:cubicBezTo>
                    <a:cubicBezTo>
                      <a:pt x="142699" y="569544"/>
                      <a:pt x="111286" y="550621"/>
                      <a:pt x="84833" y="525646"/>
                    </a:cubicBezTo>
                    <a:cubicBezTo>
                      <a:pt x="58401" y="500672"/>
                      <a:pt x="37642" y="469998"/>
                      <a:pt x="22572" y="433635"/>
                    </a:cubicBezTo>
                    <a:cubicBezTo>
                      <a:pt x="7508" y="397272"/>
                      <a:pt x="0" y="355571"/>
                      <a:pt x="0" y="308537"/>
                    </a:cubicBezTo>
                    <a:lnTo>
                      <a:pt x="0" y="299750"/>
                    </a:lnTo>
                    <a:cubicBezTo>
                      <a:pt x="0" y="253477"/>
                      <a:pt x="7708" y="211776"/>
                      <a:pt x="23134" y="174647"/>
                    </a:cubicBezTo>
                    <a:cubicBezTo>
                      <a:pt x="38560" y="137566"/>
                      <a:pt x="59858" y="105775"/>
                      <a:pt x="87051" y="79365"/>
                    </a:cubicBezTo>
                    <a:cubicBezTo>
                      <a:pt x="114222" y="53630"/>
                      <a:pt x="145814" y="33988"/>
                      <a:pt x="181820" y="20403"/>
                    </a:cubicBezTo>
                    <a:cubicBezTo>
                      <a:pt x="217800" y="6817"/>
                      <a:pt x="256365" y="0"/>
                      <a:pt x="297526" y="0"/>
                    </a:cubicBezTo>
                    <a:cubicBezTo>
                      <a:pt x="330570" y="0"/>
                      <a:pt x="362696" y="3859"/>
                      <a:pt x="393953" y="11572"/>
                    </a:cubicBezTo>
                    <a:cubicBezTo>
                      <a:pt x="425156" y="19280"/>
                      <a:pt x="453250" y="31969"/>
                      <a:pt x="478246" y="49592"/>
                    </a:cubicBezTo>
                    <a:cubicBezTo>
                      <a:pt x="502480" y="67215"/>
                      <a:pt x="522683" y="90354"/>
                      <a:pt x="538849" y="119004"/>
                    </a:cubicBezTo>
                    <a:cubicBezTo>
                      <a:pt x="554987" y="147654"/>
                      <a:pt x="564919" y="182587"/>
                      <a:pt x="568600" y="223699"/>
                    </a:cubicBezTo>
                    <a:lnTo>
                      <a:pt x="417626" y="223699"/>
                    </a:lnTo>
                    <a:cubicBezTo>
                      <a:pt x="412493" y="190656"/>
                      <a:pt x="400181" y="166038"/>
                      <a:pt x="380724" y="149851"/>
                    </a:cubicBezTo>
                    <a:cubicBezTo>
                      <a:pt x="361239" y="133712"/>
                      <a:pt x="334607" y="125638"/>
                      <a:pt x="300819" y="125638"/>
                    </a:cubicBezTo>
                    <a:cubicBezTo>
                      <a:pt x="258940" y="125638"/>
                      <a:pt x="225513" y="140481"/>
                      <a:pt x="200539" y="170118"/>
                    </a:cubicBezTo>
                    <a:cubicBezTo>
                      <a:pt x="175565" y="199805"/>
                      <a:pt x="163075" y="242083"/>
                      <a:pt x="163075" y="297014"/>
                    </a:cubicBezTo>
                    <a:lnTo>
                      <a:pt x="163075" y="305801"/>
                    </a:lnTo>
                    <a:cubicBezTo>
                      <a:pt x="163075" y="363640"/>
                      <a:pt x="175386" y="407225"/>
                      <a:pt x="199999" y="436507"/>
                    </a:cubicBezTo>
                    <a:cubicBezTo>
                      <a:pt x="224595" y="465831"/>
                      <a:pt x="259323" y="480448"/>
                      <a:pt x="304138" y="480448"/>
                    </a:cubicBezTo>
                    <a:cubicBezTo>
                      <a:pt x="336448" y="480448"/>
                      <a:pt x="364202" y="471347"/>
                      <a:pt x="387335" y="453185"/>
                    </a:cubicBezTo>
                    <a:cubicBezTo>
                      <a:pt x="410474" y="434985"/>
                      <a:pt x="423860" y="407360"/>
                      <a:pt x="427558" y="370279"/>
                    </a:cubicBezTo>
                    <a:lnTo>
                      <a:pt x="571914" y="370279"/>
                    </a:lnTo>
                    <a:cubicBezTo>
                      <a:pt x="569695" y="404807"/>
                      <a:pt x="561982" y="436194"/>
                      <a:pt x="548753" y="464487"/>
                    </a:cubicBezTo>
                    <a:cubicBezTo>
                      <a:pt x="535551" y="492781"/>
                      <a:pt x="517167" y="516811"/>
                      <a:pt x="493671" y="536673"/>
                    </a:cubicBezTo>
                    <a:cubicBezTo>
                      <a:pt x="470155" y="557211"/>
                      <a:pt x="441883" y="573220"/>
                      <a:pt x="408812" y="584609"/>
                    </a:cubicBezTo>
                    <a:cubicBezTo>
                      <a:pt x="375769" y="595954"/>
                      <a:pt x="338283" y="601692"/>
                      <a:pt x="296426" y="601692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78CDA2-FC20-2551-FCE8-1F179DA2A852}"/>
                  </a:ext>
                </a:extLst>
              </p:cNvPr>
              <p:cNvSpPr/>
              <p:nvPr/>
            </p:nvSpPr>
            <p:spPr>
              <a:xfrm>
                <a:off x="1382698" y="5505824"/>
                <a:ext cx="119741" cy="124772"/>
              </a:xfrm>
              <a:custGeom>
                <a:avLst/>
                <a:gdLst>
                  <a:gd name="connsiteX0" fmla="*/ 300819 w 577430"/>
                  <a:gd name="connsiteY0" fmla="*/ 601692 h 601691"/>
                  <a:gd name="connsiteX1" fmla="*/ 180719 w 577430"/>
                  <a:gd name="connsiteY1" fmla="*/ 581829 h 601691"/>
                  <a:gd name="connsiteX2" fmla="*/ 85955 w 577430"/>
                  <a:gd name="connsiteY2" fmla="*/ 523450 h 601691"/>
                  <a:gd name="connsiteX3" fmla="*/ 22578 w 577430"/>
                  <a:gd name="connsiteY3" fmla="*/ 431978 h 601691"/>
                  <a:gd name="connsiteX4" fmla="*/ 0 w 577430"/>
                  <a:gd name="connsiteY4" fmla="*/ 308537 h 601691"/>
                  <a:gd name="connsiteX5" fmla="*/ 0 w 577430"/>
                  <a:gd name="connsiteY5" fmla="*/ 299750 h 601691"/>
                  <a:gd name="connsiteX6" fmla="*/ 22578 w 577430"/>
                  <a:gd name="connsiteY6" fmla="*/ 176309 h 601691"/>
                  <a:gd name="connsiteX7" fmla="*/ 85955 w 577430"/>
                  <a:gd name="connsiteY7" fmla="*/ 81562 h 601691"/>
                  <a:gd name="connsiteX8" fmla="*/ 179623 w 577430"/>
                  <a:gd name="connsiteY8" fmla="*/ 21482 h 601691"/>
                  <a:gd name="connsiteX9" fmla="*/ 296425 w 577430"/>
                  <a:gd name="connsiteY9" fmla="*/ 0 h 601691"/>
                  <a:gd name="connsiteX10" fmla="*/ 403301 w 577430"/>
                  <a:gd name="connsiteY10" fmla="*/ 17083 h 601691"/>
                  <a:gd name="connsiteX11" fmla="*/ 492549 w 577430"/>
                  <a:gd name="connsiteY11" fmla="*/ 69412 h 601691"/>
                  <a:gd name="connsiteX12" fmla="*/ 554296 w 577430"/>
                  <a:gd name="connsiteY12" fmla="*/ 160344 h 601691"/>
                  <a:gd name="connsiteX13" fmla="*/ 577430 w 577430"/>
                  <a:gd name="connsiteY13" fmla="*/ 293111 h 601691"/>
                  <a:gd name="connsiteX14" fmla="*/ 577430 w 577430"/>
                  <a:gd name="connsiteY14" fmla="*/ 337187 h 601691"/>
                  <a:gd name="connsiteX15" fmla="*/ 161979 w 577430"/>
                  <a:gd name="connsiteY15" fmla="*/ 337187 h 601691"/>
                  <a:gd name="connsiteX16" fmla="*/ 202196 w 577430"/>
                  <a:gd name="connsiteY16" fmla="*/ 449061 h 601691"/>
                  <a:gd name="connsiteX17" fmla="*/ 305239 w 577430"/>
                  <a:gd name="connsiteY17" fmla="*/ 488161 h 601691"/>
                  <a:gd name="connsiteX18" fmla="*/ 389532 w 577430"/>
                  <a:gd name="connsiteY18" fmla="*/ 466144 h 601691"/>
                  <a:gd name="connsiteX19" fmla="*/ 425339 w 577430"/>
                  <a:gd name="connsiteY19" fmla="*/ 407722 h 601691"/>
                  <a:gd name="connsiteX20" fmla="*/ 576307 w 577430"/>
                  <a:gd name="connsiteY20" fmla="*/ 407722 h 601691"/>
                  <a:gd name="connsiteX21" fmla="*/ 490892 w 577430"/>
                  <a:gd name="connsiteY21" fmla="*/ 551517 h 601691"/>
                  <a:gd name="connsiteX22" fmla="*/ 300819 w 577430"/>
                  <a:gd name="connsiteY22" fmla="*/ 601692 h 601691"/>
                  <a:gd name="connsiteX23" fmla="*/ 422041 w 577430"/>
                  <a:gd name="connsiteY23" fmla="*/ 239125 h 601691"/>
                  <a:gd name="connsiteX24" fmla="*/ 385678 w 577430"/>
                  <a:gd name="connsiteY24" fmla="*/ 141603 h 601691"/>
                  <a:gd name="connsiteX25" fmla="*/ 296425 w 577430"/>
                  <a:gd name="connsiteY25" fmla="*/ 110217 h 601691"/>
                  <a:gd name="connsiteX26" fmla="*/ 207712 w 577430"/>
                  <a:gd name="connsiteY26" fmla="*/ 143800 h 601691"/>
                  <a:gd name="connsiteX27" fmla="*/ 164176 w 577430"/>
                  <a:gd name="connsiteY27" fmla="*/ 239125 h 601691"/>
                  <a:gd name="connsiteX28" fmla="*/ 422041 w 577430"/>
                  <a:gd name="connsiteY28" fmla="*/ 239125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30" h="601691">
                    <a:moveTo>
                      <a:pt x="300819" y="601692"/>
                    </a:moveTo>
                    <a:cubicBezTo>
                      <a:pt x="257461" y="601692"/>
                      <a:pt x="217444" y="595053"/>
                      <a:pt x="180719" y="581829"/>
                    </a:cubicBezTo>
                    <a:cubicBezTo>
                      <a:pt x="143978" y="568600"/>
                      <a:pt x="112387" y="549142"/>
                      <a:pt x="85955" y="523450"/>
                    </a:cubicBezTo>
                    <a:cubicBezTo>
                      <a:pt x="58757" y="498475"/>
                      <a:pt x="37642" y="467985"/>
                      <a:pt x="22578" y="431978"/>
                    </a:cubicBezTo>
                    <a:cubicBezTo>
                      <a:pt x="7508" y="395971"/>
                      <a:pt x="0" y="354853"/>
                      <a:pt x="0" y="308537"/>
                    </a:cubicBezTo>
                    <a:lnTo>
                      <a:pt x="0" y="299750"/>
                    </a:lnTo>
                    <a:cubicBezTo>
                      <a:pt x="0" y="254190"/>
                      <a:pt x="7508" y="213077"/>
                      <a:pt x="22578" y="176309"/>
                    </a:cubicBezTo>
                    <a:cubicBezTo>
                      <a:pt x="37642" y="139585"/>
                      <a:pt x="58757" y="108020"/>
                      <a:pt x="85955" y="81562"/>
                    </a:cubicBezTo>
                    <a:cubicBezTo>
                      <a:pt x="112387" y="55826"/>
                      <a:pt x="143617" y="35829"/>
                      <a:pt x="179623" y="21482"/>
                    </a:cubicBezTo>
                    <a:cubicBezTo>
                      <a:pt x="215603" y="7173"/>
                      <a:pt x="254546" y="0"/>
                      <a:pt x="296425" y="0"/>
                    </a:cubicBezTo>
                    <a:cubicBezTo>
                      <a:pt x="333889" y="0"/>
                      <a:pt x="369513" y="5694"/>
                      <a:pt x="403301" y="17083"/>
                    </a:cubicBezTo>
                    <a:cubicBezTo>
                      <a:pt x="437084" y="28472"/>
                      <a:pt x="466857" y="45917"/>
                      <a:pt x="492549" y="69412"/>
                    </a:cubicBezTo>
                    <a:cubicBezTo>
                      <a:pt x="518289" y="92950"/>
                      <a:pt x="538870" y="123263"/>
                      <a:pt x="554296" y="160344"/>
                    </a:cubicBezTo>
                    <a:cubicBezTo>
                      <a:pt x="569717" y="197424"/>
                      <a:pt x="577430" y="241727"/>
                      <a:pt x="577430" y="293111"/>
                    </a:cubicBezTo>
                    <a:lnTo>
                      <a:pt x="577430" y="337187"/>
                    </a:lnTo>
                    <a:lnTo>
                      <a:pt x="161979" y="337187"/>
                    </a:lnTo>
                    <a:cubicBezTo>
                      <a:pt x="164176" y="385705"/>
                      <a:pt x="177583" y="422964"/>
                      <a:pt x="202196" y="449061"/>
                    </a:cubicBezTo>
                    <a:cubicBezTo>
                      <a:pt x="226814" y="475158"/>
                      <a:pt x="261163" y="488161"/>
                      <a:pt x="305239" y="488161"/>
                    </a:cubicBezTo>
                    <a:cubicBezTo>
                      <a:pt x="342698" y="488161"/>
                      <a:pt x="370792" y="480853"/>
                      <a:pt x="389532" y="466144"/>
                    </a:cubicBezTo>
                    <a:cubicBezTo>
                      <a:pt x="408278" y="451436"/>
                      <a:pt x="420206" y="431978"/>
                      <a:pt x="425339" y="407722"/>
                    </a:cubicBezTo>
                    <a:lnTo>
                      <a:pt x="576307" y="407722"/>
                    </a:lnTo>
                    <a:cubicBezTo>
                      <a:pt x="566759" y="470182"/>
                      <a:pt x="538287" y="518111"/>
                      <a:pt x="490892" y="551517"/>
                    </a:cubicBezTo>
                    <a:cubicBezTo>
                      <a:pt x="443496" y="584965"/>
                      <a:pt x="380162" y="601692"/>
                      <a:pt x="300819" y="601692"/>
                    </a:cubicBezTo>
                    <a:close/>
                    <a:moveTo>
                      <a:pt x="422041" y="239125"/>
                    </a:moveTo>
                    <a:cubicBezTo>
                      <a:pt x="419105" y="195049"/>
                      <a:pt x="406977" y="162540"/>
                      <a:pt x="385678" y="141603"/>
                    </a:cubicBezTo>
                    <a:cubicBezTo>
                      <a:pt x="364358" y="120661"/>
                      <a:pt x="334607" y="110217"/>
                      <a:pt x="296425" y="110217"/>
                    </a:cubicBezTo>
                    <a:cubicBezTo>
                      <a:pt x="260424" y="110217"/>
                      <a:pt x="230851" y="121422"/>
                      <a:pt x="207712" y="143800"/>
                    </a:cubicBezTo>
                    <a:cubicBezTo>
                      <a:pt x="184578" y="166216"/>
                      <a:pt x="170048" y="198007"/>
                      <a:pt x="164176" y="239125"/>
                    </a:cubicBezTo>
                    <a:lnTo>
                      <a:pt x="422041" y="239125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A9B61BF-E9E2-0485-80C6-B60086B59711}"/>
                  </a:ext>
                </a:extLst>
              </p:cNvPr>
              <p:cNvSpPr/>
              <p:nvPr/>
            </p:nvSpPr>
            <p:spPr>
              <a:xfrm>
                <a:off x="1524596" y="5505824"/>
                <a:ext cx="112201" cy="122252"/>
              </a:xfrm>
              <a:custGeom>
                <a:avLst/>
                <a:gdLst>
                  <a:gd name="connsiteX0" fmla="*/ 0 w 541072"/>
                  <a:gd name="connsiteY0" fmla="*/ 13229 h 589541"/>
                  <a:gd name="connsiteX1" fmla="*/ 159809 w 541072"/>
                  <a:gd name="connsiteY1" fmla="*/ 13229 h 589541"/>
                  <a:gd name="connsiteX2" fmla="*/ 159809 w 541072"/>
                  <a:gd name="connsiteY2" fmla="*/ 104701 h 589541"/>
                  <a:gd name="connsiteX3" fmla="*/ 228142 w 541072"/>
                  <a:gd name="connsiteY3" fmla="*/ 30852 h 589541"/>
                  <a:gd name="connsiteX4" fmla="*/ 347146 w 541072"/>
                  <a:gd name="connsiteY4" fmla="*/ 0 h 589541"/>
                  <a:gd name="connsiteX5" fmla="*/ 425388 w 541072"/>
                  <a:gd name="connsiteY5" fmla="*/ 13229 h 589541"/>
                  <a:gd name="connsiteX6" fmla="*/ 487087 w 541072"/>
                  <a:gd name="connsiteY6" fmla="*/ 52912 h 589541"/>
                  <a:gd name="connsiteX7" fmla="*/ 526769 w 541072"/>
                  <a:gd name="connsiteY7" fmla="*/ 122858 h 589541"/>
                  <a:gd name="connsiteX8" fmla="*/ 541072 w 541072"/>
                  <a:gd name="connsiteY8" fmla="*/ 222582 h 589541"/>
                  <a:gd name="connsiteX9" fmla="*/ 541072 w 541072"/>
                  <a:gd name="connsiteY9" fmla="*/ 589542 h 589541"/>
                  <a:gd name="connsiteX10" fmla="*/ 381312 w 541072"/>
                  <a:gd name="connsiteY10" fmla="*/ 589542 h 589541"/>
                  <a:gd name="connsiteX11" fmla="*/ 381312 w 541072"/>
                  <a:gd name="connsiteY11" fmla="*/ 245764 h 589541"/>
                  <a:gd name="connsiteX12" fmla="*/ 357050 w 541072"/>
                  <a:gd name="connsiteY12" fmla="*/ 158147 h 589541"/>
                  <a:gd name="connsiteX13" fmla="*/ 279931 w 541072"/>
                  <a:gd name="connsiteY13" fmla="*/ 130037 h 589541"/>
                  <a:gd name="connsiteX14" fmla="*/ 193975 w 541072"/>
                  <a:gd name="connsiteY14" fmla="*/ 161423 h 589541"/>
                  <a:gd name="connsiteX15" fmla="*/ 159809 w 541072"/>
                  <a:gd name="connsiteY15" fmla="*/ 256748 h 589541"/>
                  <a:gd name="connsiteX16" fmla="*/ 159809 w 541072"/>
                  <a:gd name="connsiteY16" fmla="*/ 589542 h 589541"/>
                  <a:gd name="connsiteX17" fmla="*/ 0 w 541072"/>
                  <a:gd name="connsiteY17" fmla="*/ 589542 h 589541"/>
                  <a:gd name="connsiteX18" fmla="*/ 0 w 541072"/>
                  <a:gd name="connsiteY18" fmla="*/ 13229 h 589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41072" h="589541">
                    <a:moveTo>
                      <a:pt x="0" y="13229"/>
                    </a:moveTo>
                    <a:lnTo>
                      <a:pt x="159809" y="13229"/>
                    </a:lnTo>
                    <a:lnTo>
                      <a:pt x="159809" y="104701"/>
                    </a:lnTo>
                    <a:cubicBezTo>
                      <a:pt x="174469" y="76045"/>
                      <a:pt x="197246" y="51433"/>
                      <a:pt x="228142" y="30852"/>
                    </a:cubicBezTo>
                    <a:cubicBezTo>
                      <a:pt x="258988" y="10315"/>
                      <a:pt x="298628" y="0"/>
                      <a:pt x="347146" y="0"/>
                    </a:cubicBezTo>
                    <a:cubicBezTo>
                      <a:pt x="375796" y="0"/>
                      <a:pt x="401844" y="4394"/>
                      <a:pt x="425388" y="13229"/>
                    </a:cubicBezTo>
                    <a:cubicBezTo>
                      <a:pt x="448883" y="22060"/>
                      <a:pt x="469464" y="35289"/>
                      <a:pt x="487087" y="52912"/>
                    </a:cubicBezTo>
                    <a:cubicBezTo>
                      <a:pt x="503986" y="71252"/>
                      <a:pt x="517216" y="94613"/>
                      <a:pt x="526769" y="122858"/>
                    </a:cubicBezTo>
                    <a:cubicBezTo>
                      <a:pt x="536274" y="151152"/>
                      <a:pt x="541072" y="184422"/>
                      <a:pt x="541072" y="222582"/>
                    </a:cubicBezTo>
                    <a:lnTo>
                      <a:pt x="541072" y="589542"/>
                    </a:lnTo>
                    <a:lnTo>
                      <a:pt x="381312" y="589542"/>
                    </a:lnTo>
                    <a:lnTo>
                      <a:pt x="381312" y="245764"/>
                    </a:lnTo>
                    <a:cubicBezTo>
                      <a:pt x="381312" y="206082"/>
                      <a:pt x="373194" y="176892"/>
                      <a:pt x="357050" y="158147"/>
                    </a:cubicBezTo>
                    <a:cubicBezTo>
                      <a:pt x="340868" y="139407"/>
                      <a:pt x="315176" y="130037"/>
                      <a:pt x="279931" y="130037"/>
                    </a:cubicBezTo>
                    <a:cubicBezTo>
                      <a:pt x="245360" y="130037"/>
                      <a:pt x="216710" y="140524"/>
                      <a:pt x="193975" y="161423"/>
                    </a:cubicBezTo>
                    <a:cubicBezTo>
                      <a:pt x="171198" y="182360"/>
                      <a:pt x="159809" y="214151"/>
                      <a:pt x="159809" y="256748"/>
                    </a:cubicBezTo>
                    <a:lnTo>
                      <a:pt x="159809" y="589542"/>
                    </a:lnTo>
                    <a:lnTo>
                      <a:pt x="0" y="589542"/>
                    </a:lnTo>
                    <a:lnTo>
                      <a:pt x="0" y="13229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57848D73-45AB-CD58-213E-0F9250B19C99}"/>
                  </a:ext>
                </a:extLst>
              </p:cNvPr>
              <p:cNvSpPr/>
              <p:nvPr/>
            </p:nvSpPr>
            <p:spPr>
              <a:xfrm>
                <a:off x="1655309" y="5482747"/>
                <a:ext cx="74041" cy="147616"/>
              </a:xfrm>
              <a:custGeom>
                <a:avLst/>
                <a:gdLst>
                  <a:gd name="connsiteX0" fmla="*/ 260068 w 357050"/>
                  <a:gd name="connsiteY0" fmla="*/ 711855 h 711854"/>
                  <a:gd name="connsiteX1" fmla="*/ 121244 w 357050"/>
                  <a:gd name="connsiteY1" fmla="*/ 666122 h 711854"/>
                  <a:gd name="connsiteX2" fmla="*/ 73854 w 357050"/>
                  <a:gd name="connsiteY2" fmla="*/ 530035 h 711854"/>
                  <a:gd name="connsiteX3" fmla="*/ 73854 w 357050"/>
                  <a:gd name="connsiteY3" fmla="*/ 238003 h 711854"/>
                  <a:gd name="connsiteX4" fmla="*/ 0 w 357050"/>
                  <a:gd name="connsiteY4" fmla="*/ 238003 h 711854"/>
                  <a:gd name="connsiteX5" fmla="*/ 0 w 357050"/>
                  <a:gd name="connsiteY5" fmla="*/ 124515 h 711854"/>
                  <a:gd name="connsiteX6" fmla="*/ 73854 w 357050"/>
                  <a:gd name="connsiteY6" fmla="*/ 124515 h 711854"/>
                  <a:gd name="connsiteX7" fmla="*/ 73854 w 357050"/>
                  <a:gd name="connsiteY7" fmla="*/ 0 h 711854"/>
                  <a:gd name="connsiteX8" fmla="*/ 232535 w 357050"/>
                  <a:gd name="connsiteY8" fmla="*/ 0 h 711854"/>
                  <a:gd name="connsiteX9" fmla="*/ 232535 w 357050"/>
                  <a:gd name="connsiteY9" fmla="*/ 124515 h 711854"/>
                  <a:gd name="connsiteX10" fmla="*/ 353736 w 357050"/>
                  <a:gd name="connsiteY10" fmla="*/ 124515 h 711854"/>
                  <a:gd name="connsiteX11" fmla="*/ 353736 w 357050"/>
                  <a:gd name="connsiteY11" fmla="*/ 238003 h 711854"/>
                  <a:gd name="connsiteX12" fmla="*/ 232535 w 357050"/>
                  <a:gd name="connsiteY12" fmla="*/ 238003 h 711854"/>
                  <a:gd name="connsiteX13" fmla="*/ 232535 w 357050"/>
                  <a:gd name="connsiteY13" fmla="*/ 515688 h 711854"/>
                  <a:gd name="connsiteX14" fmla="*/ 248496 w 357050"/>
                  <a:gd name="connsiteY14" fmla="*/ 566937 h 711854"/>
                  <a:gd name="connsiteX15" fmla="*/ 296431 w 357050"/>
                  <a:gd name="connsiteY15" fmla="*/ 584020 h 711854"/>
                  <a:gd name="connsiteX16" fmla="*/ 328940 w 357050"/>
                  <a:gd name="connsiteY16" fmla="*/ 581289 h 711854"/>
                  <a:gd name="connsiteX17" fmla="*/ 357050 w 357050"/>
                  <a:gd name="connsiteY17" fmla="*/ 572993 h 711854"/>
                  <a:gd name="connsiteX18" fmla="*/ 357050 w 357050"/>
                  <a:gd name="connsiteY18" fmla="*/ 696434 h 711854"/>
                  <a:gd name="connsiteX19" fmla="*/ 316294 w 357050"/>
                  <a:gd name="connsiteY19" fmla="*/ 706878 h 711854"/>
                  <a:gd name="connsiteX20" fmla="*/ 260068 w 357050"/>
                  <a:gd name="connsiteY20" fmla="*/ 711855 h 71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57050" h="711854">
                    <a:moveTo>
                      <a:pt x="260068" y="711855"/>
                    </a:moveTo>
                    <a:cubicBezTo>
                      <a:pt x="199087" y="711855"/>
                      <a:pt x="152814" y="696612"/>
                      <a:pt x="121244" y="666122"/>
                    </a:cubicBezTo>
                    <a:cubicBezTo>
                      <a:pt x="89636" y="635631"/>
                      <a:pt x="73854" y="590298"/>
                      <a:pt x="73854" y="530035"/>
                    </a:cubicBezTo>
                    <a:lnTo>
                      <a:pt x="73854" y="238003"/>
                    </a:lnTo>
                    <a:lnTo>
                      <a:pt x="0" y="238003"/>
                    </a:lnTo>
                    <a:lnTo>
                      <a:pt x="0" y="124515"/>
                    </a:lnTo>
                    <a:lnTo>
                      <a:pt x="73854" y="124515"/>
                    </a:lnTo>
                    <a:lnTo>
                      <a:pt x="73854" y="0"/>
                    </a:lnTo>
                    <a:lnTo>
                      <a:pt x="232535" y="0"/>
                    </a:lnTo>
                    <a:lnTo>
                      <a:pt x="232535" y="124515"/>
                    </a:lnTo>
                    <a:lnTo>
                      <a:pt x="353736" y="124515"/>
                    </a:lnTo>
                    <a:lnTo>
                      <a:pt x="353736" y="238003"/>
                    </a:lnTo>
                    <a:lnTo>
                      <a:pt x="232535" y="238003"/>
                    </a:lnTo>
                    <a:lnTo>
                      <a:pt x="232535" y="515688"/>
                    </a:lnTo>
                    <a:cubicBezTo>
                      <a:pt x="232535" y="538509"/>
                      <a:pt x="237873" y="555548"/>
                      <a:pt x="248496" y="566937"/>
                    </a:cubicBezTo>
                    <a:cubicBezTo>
                      <a:pt x="259172" y="578326"/>
                      <a:pt x="275132" y="584020"/>
                      <a:pt x="296431" y="584020"/>
                    </a:cubicBezTo>
                    <a:cubicBezTo>
                      <a:pt x="308176" y="584020"/>
                      <a:pt x="319030" y="583124"/>
                      <a:pt x="328940" y="581289"/>
                    </a:cubicBezTo>
                    <a:cubicBezTo>
                      <a:pt x="338893" y="579449"/>
                      <a:pt x="348220" y="576712"/>
                      <a:pt x="357050" y="572993"/>
                    </a:cubicBezTo>
                    <a:lnTo>
                      <a:pt x="357050" y="696434"/>
                    </a:lnTo>
                    <a:cubicBezTo>
                      <a:pt x="346023" y="700110"/>
                      <a:pt x="332437" y="703607"/>
                      <a:pt x="316294" y="706878"/>
                    </a:cubicBezTo>
                    <a:cubicBezTo>
                      <a:pt x="300106" y="710198"/>
                      <a:pt x="281366" y="711855"/>
                      <a:pt x="260068" y="711855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796689C-B958-2AEA-8FAC-421A6278B6A3}"/>
                  </a:ext>
                </a:extLst>
              </p:cNvPr>
              <p:cNvSpPr/>
              <p:nvPr/>
            </p:nvSpPr>
            <p:spPr>
              <a:xfrm>
                <a:off x="1751285" y="5508568"/>
                <a:ext cx="111512" cy="122029"/>
              </a:xfrm>
              <a:custGeom>
                <a:avLst/>
                <a:gdLst>
                  <a:gd name="connsiteX0" fmla="*/ 196167 w 537747"/>
                  <a:gd name="connsiteY0" fmla="*/ 588463 h 588462"/>
                  <a:gd name="connsiteX1" fmla="*/ 118459 w 537747"/>
                  <a:gd name="connsiteY1" fmla="*/ 575773 h 588462"/>
                  <a:gd name="connsiteX2" fmla="*/ 56183 w 537747"/>
                  <a:gd name="connsiteY2" fmla="*/ 536673 h 588462"/>
                  <a:gd name="connsiteX3" fmla="*/ 14886 w 537747"/>
                  <a:gd name="connsiteY3" fmla="*/ 468875 h 588462"/>
                  <a:gd name="connsiteX4" fmla="*/ 0 w 537747"/>
                  <a:gd name="connsiteY4" fmla="*/ 371353 h 588462"/>
                  <a:gd name="connsiteX5" fmla="*/ 0 w 537747"/>
                  <a:gd name="connsiteY5" fmla="*/ 0 h 588462"/>
                  <a:gd name="connsiteX6" fmla="*/ 158681 w 537747"/>
                  <a:gd name="connsiteY6" fmla="*/ 0 h 588462"/>
                  <a:gd name="connsiteX7" fmla="*/ 158681 w 537747"/>
                  <a:gd name="connsiteY7" fmla="*/ 349337 h 588462"/>
                  <a:gd name="connsiteX8" fmla="*/ 184017 w 537747"/>
                  <a:gd name="connsiteY8" fmla="*/ 435832 h 588462"/>
                  <a:gd name="connsiteX9" fmla="*/ 258940 w 537747"/>
                  <a:gd name="connsiteY9" fmla="*/ 465022 h 588462"/>
                  <a:gd name="connsiteX10" fmla="*/ 344360 w 537747"/>
                  <a:gd name="connsiteY10" fmla="*/ 433635 h 588462"/>
                  <a:gd name="connsiteX11" fmla="*/ 379061 w 537747"/>
                  <a:gd name="connsiteY11" fmla="*/ 338310 h 588462"/>
                  <a:gd name="connsiteX12" fmla="*/ 379061 w 537747"/>
                  <a:gd name="connsiteY12" fmla="*/ 0 h 588462"/>
                  <a:gd name="connsiteX13" fmla="*/ 537747 w 537747"/>
                  <a:gd name="connsiteY13" fmla="*/ 0 h 588462"/>
                  <a:gd name="connsiteX14" fmla="*/ 537747 w 537747"/>
                  <a:gd name="connsiteY14" fmla="*/ 576313 h 588462"/>
                  <a:gd name="connsiteX15" fmla="*/ 379061 w 537747"/>
                  <a:gd name="connsiteY15" fmla="*/ 576313 h 588462"/>
                  <a:gd name="connsiteX16" fmla="*/ 379061 w 537747"/>
                  <a:gd name="connsiteY16" fmla="*/ 485964 h 588462"/>
                  <a:gd name="connsiteX17" fmla="*/ 312386 w 537747"/>
                  <a:gd name="connsiteY17" fmla="*/ 559230 h 588462"/>
                  <a:gd name="connsiteX18" fmla="*/ 196167 w 537747"/>
                  <a:gd name="connsiteY18" fmla="*/ 588463 h 588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7747" h="588462">
                    <a:moveTo>
                      <a:pt x="196167" y="588463"/>
                    </a:moveTo>
                    <a:cubicBezTo>
                      <a:pt x="168235" y="588463"/>
                      <a:pt x="142316" y="584204"/>
                      <a:pt x="118459" y="575773"/>
                    </a:cubicBezTo>
                    <a:cubicBezTo>
                      <a:pt x="94564" y="567342"/>
                      <a:pt x="73849" y="554296"/>
                      <a:pt x="56183" y="536673"/>
                    </a:cubicBezTo>
                    <a:cubicBezTo>
                      <a:pt x="38560" y="519007"/>
                      <a:pt x="24796" y="496408"/>
                      <a:pt x="14886" y="468875"/>
                    </a:cubicBezTo>
                    <a:cubicBezTo>
                      <a:pt x="4976" y="441348"/>
                      <a:pt x="0" y="408839"/>
                      <a:pt x="0" y="371353"/>
                    </a:cubicBezTo>
                    <a:lnTo>
                      <a:pt x="0" y="0"/>
                    </a:lnTo>
                    <a:lnTo>
                      <a:pt x="158681" y="0"/>
                    </a:lnTo>
                    <a:lnTo>
                      <a:pt x="158681" y="349337"/>
                    </a:lnTo>
                    <a:cubicBezTo>
                      <a:pt x="158681" y="387541"/>
                      <a:pt x="167112" y="416369"/>
                      <a:pt x="184017" y="435832"/>
                    </a:cubicBezTo>
                    <a:cubicBezTo>
                      <a:pt x="200922" y="455290"/>
                      <a:pt x="225896" y="465022"/>
                      <a:pt x="258940" y="465022"/>
                    </a:cubicBezTo>
                    <a:cubicBezTo>
                      <a:pt x="292749" y="465022"/>
                      <a:pt x="321221" y="454572"/>
                      <a:pt x="344360" y="433635"/>
                    </a:cubicBezTo>
                    <a:cubicBezTo>
                      <a:pt x="367494" y="412693"/>
                      <a:pt x="379061" y="380907"/>
                      <a:pt x="379061" y="338310"/>
                    </a:cubicBezTo>
                    <a:lnTo>
                      <a:pt x="379061" y="0"/>
                    </a:lnTo>
                    <a:lnTo>
                      <a:pt x="537747" y="0"/>
                    </a:lnTo>
                    <a:lnTo>
                      <a:pt x="537747" y="576313"/>
                    </a:lnTo>
                    <a:lnTo>
                      <a:pt x="379061" y="576313"/>
                    </a:lnTo>
                    <a:lnTo>
                      <a:pt x="379061" y="485964"/>
                    </a:lnTo>
                    <a:cubicBezTo>
                      <a:pt x="364358" y="515375"/>
                      <a:pt x="342164" y="539766"/>
                      <a:pt x="312386" y="559230"/>
                    </a:cubicBezTo>
                    <a:cubicBezTo>
                      <a:pt x="282662" y="578688"/>
                      <a:pt x="243875" y="588463"/>
                      <a:pt x="196167" y="588463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DB00C701-12F5-F53C-77C6-523CEAE8024C}"/>
                  </a:ext>
                </a:extLst>
              </p:cNvPr>
              <p:cNvSpPr/>
              <p:nvPr/>
            </p:nvSpPr>
            <p:spPr>
              <a:xfrm>
                <a:off x="1892491" y="5506735"/>
                <a:ext cx="71756" cy="121341"/>
              </a:xfrm>
              <a:custGeom>
                <a:avLst/>
                <a:gdLst>
                  <a:gd name="connsiteX0" fmla="*/ 0 w 346033"/>
                  <a:gd name="connsiteY0" fmla="*/ 8836 h 585148"/>
                  <a:gd name="connsiteX1" fmla="*/ 159820 w 346033"/>
                  <a:gd name="connsiteY1" fmla="*/ 8836 h 585148"/>
                  <a:gd name="connsiteX2" fmla="*/ 159820 w 346033"/>
                  <a:gd name="connsiteY2" fmla="*/ 119047 h 585148"/>
                  <a:gd name="connsiteX3" fmla="*/ 231445 w 346033"/>
                  <a:gd name="connsiteY3" fmla="*/ 30895 h 585148"/>
                  <a:gd name="connsiteX4" fmla="*/ 346034 w 346033"/>
                  <a:gd name="connsiteY4" fmla="*/ 0 h 585148"/>
                  <a:gd name="connsiteX5" fmla="*/ 346034 w 346033"/>
                  <a:gd name="connsiteY5" fmla="*/ 148777 h 585148"/>
                  <a:gd name="connsiteX6" fmla="*/ 208289 w 346033"/>
                  <a:gd name="connsiteY6" fmla="*/ 180746 h 585148"/>
                  <a:gd name="connsiteX7" fmla="*/ 159820 w 346033"/>
                  <a:gd name="connsiteY7" fmla="*/ 296431 h 585148"/>
                  <a:gd name="connsiteX8" fmla="*/ 159820 w 346033"/>
                  <a:gd name="connsiteY8" fmla="*/ 585148 h 585148"/>
                  <a:gd name="connsiteX9" fmla="*/ 0 w 346033"/>
                  <a:gd name="connsiteY9" fmla="*/ 585148 h 585148"/>
                  <a:gd name="connsiteX10" fmla="*/ 0 w 346033"/>
                  <a:gd name="connsiteY10" fmla="*/ 8836 h 58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6033" h="585148">
                    <a:moveTo>
                      <a:pt x="0" y="8836"/>
                    </a:moveTo>
                    <a:lnTo>
                      <a:pt x="159820" y="8836"/>
                    </a:lnTo>
                    <a:lnTo>
                      <a:pt x="159820" y="119047"/>
                    </a:lnTo>
                    <a:cubicBezTo>
                      <a:pt x="178172" y="80083"/>
                      <a:pt x="202082" y="50715"/>
                      <a:pt x="231445" y="30895"/>
                    </a:cubicBezTo>
                    <a:cubicBezTo>
                      <a:pt x="260807" y="11033"/>
                      <a:pt x="299022" y="766"/>
                      <a:pt x="346034" y="0"/>
                    </a:cubicBezTo>
                    <a:lnTo>
                      <a:pt x="346034" y="148777"/>
                    </a:lnTo>
                    <a:cubicBezTo>
                      <a:pt x="286553" y="148059"/>
                      <a:pt x="240620" y="158687"/>
                      <a:pt x="208289" y="180746"/>
                    </a:cubicBezTo>
                    <a:cubicBezTo>
                      <a:pt x="175958" y="202763"/>
                      <a:pt x="159820" y="241371"/>
                      <a:pt x="159820" y="296431"/>
                    </a:cubicBezTo>
                    <a:lnTo>
                      <a:pt x="159820" y="585148"/>
                    </a:lnTo>
                    <a:lnTo>
                      <a:pt x="0" y="585148"/>
                    </a:lnTo>
                    <a:lnTo>
                      <a:pt x="0" y="8836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9765386-B05F-6B4B-2E1A-7E825F1E5F7B}"/>
                  </a:ext>
                </a:extLst>
              </p:cNvPr>
              <p:cNvSpPr/>
              <p:nvPr/>
            </p:nvSpPr>
            <p:spPr>
              <a:xfrm>
                <a:off x="1976817" y="5505824"/>
                <a:ext cx="119740" cy="124772"/>
              </a:xfrm>
              <a:custGeom>
                <a:avLst/>
                <a:gdLst>
                  <a:gd name="connsiteX0" fmla="*/ 300857 w 577424"/>
                  <a:gd name="connsiteY0" fmla="*/ 601692 h 601691"/>
                  <a:gd name="connsiteX1" fmla="*/ 180708 w 577424"/>
                  <a:gd name="connsiteY1" fmla="*/ 581829 h 601691"/>
                  <a:gd name="connsiteX2" fmla="*/ 85982 w 577424"/>
                  <a:gd name="connsiteY2" fmla="*/ 523450 h 601691"/>
                  <a:gd name="connsiteX3" fmla="*/ 22616 w 577424"/>
                  <a:gd name="connsiteY3" fmla="*/ 431978 h 601691"/>
                  <a:gd name="connsiteX4" fmla="*/ 0 w 577424"/>
                  <a:gd name="connsiteY4" fmla="*/ 308537 h 601691"/>
                  <a:gd name="connsiteX5" fmla="*/ 0 w 577424"/>
                  <a:gd name="connsiteY5" fmla="*/ 299750 h 601691"/>
                  <a:gd name="connsiteX6" fmla="*/ 22616 w 577424"/>
                  <a:gd name="connsiteY6" fmla="*/ 176309 h 601691"/>
                  <a:gd name="connsiteX7" fmla="*/ 85982 w 577424"/>
                  <a:gd name="connsiteY7" fmla="*/ 81562 h 601691"/>
                  <a:gd name="connsiteX8" fmla="*/ 179629 w 577424"/>
                  <a:gd name="connsiteY8" fmla="*/ 21482 h 601691"/>
                  <a:gd name="connsiteX9" fmla="*/ 296431 w 577424"/>
                  <a:gd name="connsiteY9" fmla="*/ 0 h 601691"/>
                  <a:gd name="connsiteX10" fmla="*/ 403355 w 577424"/>
                  <a:gd name="connsiteY10" fmla="*/ 17083 h 601691"/>
                  <a:gd name="connsiteX11" fmla="*/ 492576 w 577424"/>
                  <a:gd name="connsiteY11" fmla="*/ 69412 h 601691"/>
                  <a:gd name="connsiteX12" fmla="*/ 554324 w 577424"/>
                  <a:gd name="connsiteY12" fmla="*/ 160344 h 601691"/>
                  <a:gd name="connsiteX13" fmla="*/ 577424 w 577424"/>
                  <a:gd name="connsiteY13" fmla="*/ 293111 h 601691"/>
                  <a:gd name="connsiteX14" fmla="*/ 577424 w 577424"/>
                  <a:gd name="connsiteY14" fmla="*/ 337187 h 601691"/>
                  <a:gd name="connsiteX15" fmla="*/ 162033 w 577424"/>
                  <a:gd name="connsiteY15" fmla="*/ 337187 h 601691"/>
                  <a:gd name="connsiteX16" fmla="*/ 202244 w 577424"/>
                  <a:gd name="connsiteY16" fmla="*/ 449061 h 601691"/>
                  <a:gd name="connsiteX17" fmla="*/ 305229 w 577424"/>
                  <a:gd name="connsiteY17" fmla="*/ 488161 h 601691"/>
                  <a:gd name="connsiteX18" fmla="*/ 389592 w 577424"/>
                  <a:gd name="connsiteY18" fmla="*/ 466144 h 601691"/>
                  <a:gd name="connsiteX19" fmla="*/ 425377 w 577424"/>
                  <a:gd name="connsiteY19" fmla="*/ 407722 h 601691"/>
                  <a:gd name="connsiteX20" fmla="*/ 576345 w 577424"/>
                  <a:gd name="connsiteY20" fmla="*/ 407722 h 601691"/>
                  <a:gd name="connsiteX21" fmla="*/ 490903 w 577424"/>
                  <a:gd name="connsiteY21" fmla="*/ 551517 h 601691"/>
                  <a:gd name="connsiteX22" fmla="*/ 300857 w 577424"/>
                  <a:gd name="connsiteY22" fmla="*/ 601692 h 601691"/>
                  <a:gd name="connsiteX23" fmla="*/ 422031 w 577424"/>
                  <a:gd name="connsiteY23" fmla="*/ 239125 h 601691"/>
                  <a:gd name="connsiteX24" fmla="*/ 385652 w 577424"/>
                  <a:gd name="connsiteY24" fmla="*/ 141603 h 601691"/>
                  <a:gd name="connsiteX25" fmla="*/ 296431 w 577424"/>
                  <a:gd name="connsiteY25" fmla="*/ 110217 h 601691"/>
                  <a:gd name="connsiteX26" fmla="*/ 207696 w 577424"/>
                  <a:gd name="connsiteY26" fmla="*/ 143800 h 601691"/>
                  <a:gd name="connsiteX27" fmla="*/ 164192 w 577424"/>
                  <a:gd name="connsiteY27" fmla="*/ 239125 h 601691"/>
                  <a:gd name="connsiteX28" fmla="*/ 422031 w 577424"/>
                  <a:gd name="connsiteY28" fmla="*/ 239125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24" h="601691">
                    <a:moveTo>
                      <a:pt x="300857" y="601692"/>
                    </a:moveTo>
                    <a:cubicBezTo>
                      <a:pt x="257461" y="601692"/>
                      <a:pt x="217411" y="595053"/>
                      <a:pt x="180708" y="581829"/>
                    </a:cubicBezTo>
                    <a:cubicBezTo>
                      <a:pt x="144006" y="568600"/>
                      <a:pt x="112430" y="549142"/>
                      <a:pt x="85982" y="523450"/>
                    </a:cubicBezTo>
                    <a:cubicBezTo>
                      <a:pt x="58725" y="498475"/>
                      <a:pt x="37620" y="467985"/>
                      <a:pt x="22616" y="431978"/>
                    </a:cubicBezTo>
                    <a:cubicBezTo>
                      <a:pt x="7557" y="395971"/>
                      <a:pt x="0" y="354853"/>
                      <a:pt x="0" y="308537"/>
                    </a:cubicBezTo>
                    <a:lnTo>
                      <a:pt x="0" y="299750"/>
                    </a:lnTo>
                    <a:cubicBezTo>
                      <a:pt x="0" y="254190"/>
                      <a:pt x="7557" y="213077"/>
                      <a:pt x="22616" y="176309"/>
                    </a:cubicBezTo>
                    <a:cubicBezTo>
                      <a:pt x="37620" y="139585"/>
                      <a:pt x="58725" y="108020"/>
                      <a:pt x="85982" y="81562"/>
                    </a:cubicBezTo>
                    <a:cubicBezTo>
                      <a:pt x="112430" y="55826"/>
                      <a:pt x="143627" y="35829"/>
                      <a:pt x="179629" y="21482"/>
                    </a:cubicBezTo>
                    <a:cubicBezTo>
                      <a:pt x="215577" y="7173"/>
                      <a:pt x="254546" y="0"/>
                      <a:pt x="296431" y="0"/>
                    </a:cubicBezTo>
                    <a:cubicBezTo>
                      <a:pt x="333889" y="0"/>
                      <a:pt x="369513" y="5694"/>
                      <a:pt x="403355" y="17083"/>
                    </a:cubicBezTo>
                    <a:cubicBezTo>
                      <a:pt x="437089" y="28472"/>
                      <a:pt x="466884" y="45917"/>
                      <a:pt x="492576" y="69412"/>
                    </a:cubicBezTo>
                    <a:cubicBezTo>
                      <a:pt x="518322" y="92950"/>
                      <a:pt x="538887" y="123263"/>
                      <a:pt x="554324" y="160344"/>
                    </a:cubicBezTo>
                    <a:cubicBezTo>
                      <a:pt x="569706" y="197424"/>
                      <a:pt x="577424" y="241727"/>
                      <a:pt x="577424" y="293111"/>
                    </a:cubicBezTo>
                    <a:lnTo>
                      <a:pt x="577424" y="337187"/>
                    </a:lnTo>
                    <a:lnTo>
                      <a:pt x="162033" y="337187"/>
                    </a:lnTo>
                    <a:cubicBezTo>
                      <a:pt x="164192" y="385705"/>
                      <a:pt x="177578" y="422964"/>
                      <a:pt x="202244" y="449061"/>
                    </a:cubicBezTo>
                    <a:cubicBezTo>
                      <a:pt x="226803" y="475158"/>
                      <a:pt x="261131" y="488161"/>
                      <a:pt x="305229" y="488161"/>
                    </a:cubicBezTo>
                    <a:cubicBezTo>
                      <a:pt x="342687" y="488161"/>
                      <a:pt x="370809" y="480853"/>
                      <a:pt x="389592" y="466144"/>
                    </a:cubicBezTo>
                    <a:cubicBezTo>
                      <a:pt x="408267" y="451436"/>
                      <a:pt x="420195" y="431978"/>
                      <a:pt x="425377" y="407722"/>
                    </a:cubicBezTo>
                    <a:lnTo>
                      <a:pt x="576345" y="407722"/>
                    </a:lnTo>
                    <a:cubicBezTo>
                      <a:pt x="566792" y="470182"/>
                      <a:pt x="538293" y="518111"/>
                      <a:pt x="490903" y="551517"/>
                    </a:cubicBezTo>
                    <a:cubicBezTo>
                      <a:pt x="443567" y="584965"/>
                      <a:pt x="380200" y="601692"/>
                      <a:pt x="300857" y="601692"/>
                    </a:cubicBezTo>
                    <a:close/>
                    <a:moveTo>
                      <a:pt x="422031" y="239125"/>
                    </a:moveTo>
                    <a:cubicBezTo>
                      <a:pt x="419116" y="195049"/>
                      <a:pt x="406972" y="162540"/>
                      <a:pt x="385652" y="141603"/>
                    </a:cubicBezTo>
                    <a:cubicBezTo>
                      <a:pt x="364385" y="120661"/>
                      <a:pt x="334645" y="110217"/>
                      <a:pt x="296431" y="110217"/>
                    </a:cubicBezTo>
                    <a:cubicBezTo>
                      <a:pt x="260429" y="110217"/>
                      <a:pt x="230905" y="121422"/>
                      <a:pt x="207696" y="143800"/>
                    </a:cubicBezTo>
                    <a:cubicBezTo>
                      <a:pt x="184595" y="166216"/>
                      <a:pt x="170075" y="198007"/>
                      <a:pt x="164192" y="239125"/>
                    </a:cubicBezTo>
                    <a:lnTo>
                      <a:pt x="422031" y="239125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A252D279-D6B5-A763-BD12-56ED8F64DE6D}"/>
                  </a:ext>
                </a:extLst>
              </p:cNvPr>
              <p:cNvSpPr/>
              <p:nvPr/>
            </p:nvSpPr>
            <p:spPr>
              <a:xfrm>
                <a:off x="966356" y="5693201"/>
                <a:ext cx="104882" cy="163387"/>
              </a:xfrm>
              <a:custGeom>
                <a:avLst/>
                <a:gdLst>
                  <a:gd name="connsiteX0" fmla="*/ 0 w 505778"/>
                  <a:gd name="connsiteY0" fmla="*/ 0 h 787905"/>
                  <a:gd name="connsiteX1" fmla="*/ 505778 w 505778"/>
                  <a:gd name="connsiteY1" fmla="*/ 0 h 787905"/>
                  <a:gd name="connsiteX2" fmla="*/ 505778 w 505778"/>
                  <a:gd name="connsiteY2" fmla="*/ 138867 h 787905"/>
                  <a:gd name="connsiteX3" fmla="*/ 178501 w 505778"/>
                  <a:gd name="connsiteY3" fmla="*/ 138867 h 787905"/>
                  <a:gd name="connsiteX4" fmla="*/ 178501 w 505778"/>
                  <a:gd name="connsiteY4" fmla="*/ 348214 h 787905"/>
                  <a:gd name="connsiteX5" fmla="*/ 437467 w 505778"/>
                  <a:gd name="connsiteY5" fmla="*/ 348214 h 787905"/>
                  <a:gd name="connsiteX6" fmla="*/ 437467 w 505778"/>
                  <a:gd name="connsiteY6" fmla="*/ 482688 h 787905"/>
                  <a:gd name="connsiteX7" fmla="*/ 178501 w 505778"/>
                  <a:gd name="connsiteY7" fmla="*/ 482688 h 787905"/>
                  <a:gd name="connsiteX8" fmla="*/ 178501 w 505778"/>
                  <a:gd name="connsiteY8" fmla="*/ 787906 h 787905"/>
                  <a:gd name="connsiteX9" fmla="*/ 0 w 505778"/>
                  <a:gd name="connsiteY9" fmla="*/ 787906 h 787905"/>
                  <a:gd name="connsiteX10" fmla="*/ 0 w 505778"/>
                  <a:gd name="connsiteY10" fmla="*/ 0 h 787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778" h="787905">
                    <a:moveTo>
                      <a:pt x="0" y="0"/>
                    </a:moveTo>
                    <a:lnTo>
                      <a:pt x="505778" y="0"/>
                    </a:lnTo>
                    <a:lnTo>
                      <a:pt x="505778" y="138867"/>
                    </a:lnTo>
                    <a:lnTo>
                      <a:pt x="178501" y="138867"/>
                    </a:lnTo>
                    <a:lnTo>
                      <a:pt x="178501" y="348214"/>
                    </a:lnTo>
                    <a:lnTo>
                      <a:pt x="437467" y="348214"/>
                    </a:lnTo>
                    <a:lnTo>
                      <a:pt x="437467" y="482688"/>
                    </a:lnTo>
                    <a:lnTo>
                      <a:pt x="178501" y="482688"/>
                    </a:lnTo>
                    <a:lnTo>
                      <a:pt x="178501" y="787906"/>
                    </a:lnTo>
                    <a:lnTo>
                      <a:pt x="0" y="7879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6E9FF1A-44BB-BC60-7419-221E1F42485B}"/>
                  </a:ext>
                </a:extLst>
              </p:cNvPr>
              <p:cNvSpPr/>
              <p:nvPr/>
            </p:nvSpPr>
            <p:spPr>
              <a:xfrm>
                <a:off x="1080383" y="5734335"/>
                <a:ext cx="119737" cy="124772"/>
              </a:xfrm>
              <a:custGeom>
                <a:avLst/>
                <a:gdLst>
                  <a:gd name="connsiteX0" fmla="*/ 300824 w 577413"/>
                  <a:gd name="connsiteY0" fmla="*/ 601692 h 601691"/>
                  <a:gd name="connsiteX1" fmla="*/ 180725 w 577413"/>
                  <a:gd name="connsiteY1" fmla="*/ 581829 h 601691"/>
                  <a:gd name="connsiteX2" fmla="*/ 85961 w 577413"/>
                  <a:gd name="connsiteY2" fmla="*/ 523450 h 601691"/>
                  <a:gd name="connsiteX3" fmla="*/ 22578 w 577413"/>
                  <a:gd name="connsiteY3" fmla="*/ 431978 h 601691"/>
                  <a:gd name="connsiteX4" fmla="*/ 0 w 577413"/>
                  <a:gd name="connsiteY4" fmla="*/ 308537 h 601691"/>
                  <a:gd name="connsiteX5" fmla="*/ 0 w 577413"/>
                  <a:gd name="connsiteY5" fmla="*/ 299750 h 601691"/>
                  <a:gd name="connsiteX6" fmla="*/ 22578 w 577413"/>
                  <a:gd name="connsiteY6" fmla="*/ 176309 h 601691"/>
                  <a:gd name="connsiteX7" fmla="*/ 85961 w 577413"/>
                  <a:gd name="connsiteY7" fmla="*/ 81562 h 601691"/>
                  <a:gd name="connsiteX8" fmla="*/ 179629 w 577413"/>
                  <a:gd name="connsiteY8" fmla="*/ 21482 h 601691"/>
                  <a:gd name="connsiteX9" fmla="*/ 296431 w 577413"/>
                  <a:gd name="connsiteY9" fmla="*/ 0 h 601691"/>
                  <a:gd name="connsiteX10" fmla="*/ 403301 w 577413"/>
                  <a:gd name="connsiteY10" fmla="*/ 17083 h 601691"/>
                  <a:gd name="connsiteX11" fmla="*/ 492576 w 577413"/>
                  <a:gd name="connsiteY11" fmla="*/ 69412 h 601691"/>
                  <a:gd name="connsiteX12" fmla="*/ 554275 w 577413"/>
                  <a:gd name="connsiteY12" fmla="*/ 160344 h 601691"/>
                  <a:gd name="connsiteX13" fmla="*/ 577414 w 577413"/>
                  <a:gd name="connsiteY13" fmla="*/ 293111 h 601691"/>
                  <a:gd name="connsiteX14" fmla="*/ 577414 w 577413"/>
                  <a:gd name="connsiteY14" fmla="*/ 337187 h 601691"/>
                  <a:gd name="connsiteX15" fmla="*/ 161984 w 577413"/>
                  <a:gd name="connsiteY15" fmla="*/ 337187 h 601691"/>
                  <a:gd name="connsiteX16" fmla="*/ 202201 w 577413"/>
                  <a:gd name="connsiteY16" fmla="*/ 449061 h 601691"/>
                  <a:gd name="connsiteX17" fmla="*/ 305239 w 577413"/>
                  <a:gd name="connsiteY17" fmla="*/ 488161 h 601691"/>
                  <a:gd name="connsiteX18" fmla="*/ 389537 w 577413"/>
                  <a:gd name="connsiteY18" fmla="*/ 466144 h 601691"/>
                  <a:gd name="connsiteX19" fmla="*/ 425339 w 577413"/>
                  <a:gd name="connsiteY19" fmla="*/ 407722 h 601691"/>
                  <a:gd name="connsiteX20" fmla="*/ 576313 w 577413"/>
                  <a:gd name="connsiteY20" fmla="*/ 407722 h 601691"/>
                  <a:gd name="connsiteX21" fmla="*/ 490919 w 577413"/>
                  <a:gd name="connsiteY21" fmla="*/ 551517 h 601691"/>
                  <a:gd name="connsiteX22" fmla="*/ 300824 w 577413"/>
                  <a:gd name="connsiteY22" fmla="*/ 601692 h 601691"/>
                  <a:gd name="connsiteX23" fmla="*/ 422047 w 577413"/>
                  <a:gd name="connsiteY23" fmla="*/ 239125 h 601691"/>
                  <a:gd name="connsiteX24" fmla="*/ 385684 w 577413"/>
                  <a:gd name="connsiteY24" fmla="*/ 141603 h 601691"/>
                  <a:gd name="connsiteX25" fmla="*/ 296431 w 577413"/>
                  <a:gd name="connsiteY25" fmla="*/ 110217 h 601691"/>
                  <a:gd name="connsiteX26" fmla="*/ 207717 w 577413"/>
                  <a:gd name="connsiteY26" fmla="*/ 143800 h 601691"/>
                  <a:gd name="connsiteX27" fmla="*/ 164181 w 577413"/>
                  <a:gd name="connsiteY27" fmla="*/ 239125 h 601691"/>
                  <a:gd name="connsiteX28" fmla="*/ 422047 w 577413"/>
                  <a:gd name="connsiteY28" fmla="*/ 239125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13" h="601691">
                    <a:moveTo>
                      <a:pt x="300824" y="601692"/>
                    </a:moveTo>
                    <a:cubicBezTo>
                      <a:pt x="257466" y="601692"/>
                      <a:pt x="217449" y="595053"/>
                      <a:pt x="180725" y="581829"/>
                    </a:cubicBezTo>
                    <a:cubicBezTo>
                      <a:pt x="143978" y="568600"/>
                      <a:pt x="112392" y="549142"/>
                      <a:pt x="85961" y="523450"/>
                    </a:cubicBezTo>
                    <a:cubicBezTo>
                      <a:pt x="58763" y="498475"/>
                      <a:pt x="37642" y="467985"/>
                      <a:pt x="22578" y="431978"/>
                    </a:cubicBezTo>
                    <a:cubicBezTo>
                      <a:pt x="7513" y="395971"/>
                      <a:pt x="0" y="354853"/>
                      <a:pt x="0" y="308537"/>
                    </a:cubicBezTo>
                    <a:lnTo>
                      <a:pt x="0" y="299750"/>
                    </a:lnTo>
                    <a:cubicBezTo>
                      <a:pt x="0" y="254190"/>
                      <a:pt x="7513" y="213077"/>
                      <a:pt x="22578" y="176309"/>
                    </a:cubicBezTo>
                    <a:cubicBezTo>
                      <a:pt x="37642" y="139585"/>
                      <a:pt x="58763" y="108020"/>
                      <a:pt x="85961" y="81562"/>
                    </a:cubicBezTo>
                    <a:cubicBezTo>
                      <a:pt x="112392" y="55826"/>
                      <a:pt x="143622" y="35829"/>
                      <a:pt x="179629" y="21482"/>
                    </a:cubicBezTo>
                    <a:cubicBezTo>
                      <a:pt x="215608" y="7179"/>
                      <a:pt x="254551" y="0"/>
                      <a:pt x="296431" y="0"/>
                    </a:cubicBezTo>
                    <a:cubicBezTo>
                      <a:pt x="333895" y="0"/>
                      <a:pt x="369518" y="5694"/>
                      <a:pt x="403301" y="17083"/>
                    </a:cubicBezTo>
                    <a:cubicBezTo>
                      <a:pt x="437089" y="28477"/>
                      <a:pt x="466841" y="45916"/>
                      <a:pt x="492576" y="69412"/>
                    </a:cubicBezTo>
                    <a:cubicBezTo>
                      <a:pt x="518268" y="92950"/>
                      <a:pt x="538849" y="123263"/>
                      <a:pt x="554275" y="160344"/>
                    </a:cubicBezTo>
                    <a:cubicBezTo>
                      <a:pt x="569701" y="197424"/>
                      <a:pt x="577414" y="241727"/>
                      <a:pt x="577414" y="293111"/>
                    </a:cubicBezTo>
                    <a:lnTo>
                      <a:pt x="577414" y="337187"/>
                    </a:lnTo>
                    <a:lnTo>
                      <a:pt x="161984" y="337187"/>
                    </a:lnTo>
                    <a:cubicBezTo>
                      <a:pt x="164181" y="385705"/>
                      <a:pt x="177583" y="422964"/>
                      <a:pt x="202201" y="449061"/>
                    </a:cubicBezTo>
                    <a:cubicBezTo>
                      <a:pt x="226819" y="475158"/>
                      <a:pt x="261163" y="488161"/>
                      <a:pt x="305239" y="488161"/>
                    </a:cubicBezTo>
                    <a:cubicBezTo>
                      <a:pt x="342703" y="488161"/>
                      <a:pt x="370797" y="480852"/>
                      <a:pt x="389537" y="466144"/>
                    </a:cubicBezTo>
                    <a:cubicBezTo>
                      <a:pt x="408278" y="451436"/>
                      <a:pt x="420206" y="431978"/>
                      <a:pt x="425339" y="407722"/>
                    </a:cubicBezTo>
                    <a:lnTo>
                      <a:pt x="576313" y="407722"/>
                    </a:lnTo>
                    <a:cubicBezTo>
                      <a:pt x="566765" y="470182"/>
                      <a:pt x="538314" y="518111"/>
                      <a:pt x="490919" y="551517"/>
                    </a:cubicBezTo>
                    <a:cubicBezTo>
                      <a:pt x="443523" y="584965"/>
                      <a:pt x="380167" y="601692"/>
                      <a:pt x="300824" y="601692"/>
                    </a:cubicBezTo>
                    <a:close/>
                    <a:moveTo>
                      <a:pt x="422047" y="239125"/>
                    </a:moveTo>
                    <a:cubicBezTo>
                      <a:pt x="419110" y="195049"/>
                      <a:pt x="406982" y="162540"/>
                      <a:pt x="385684" y="141603"/>
                    </a:cubicBezTo>
                    <a:cubicBezTo>
                      <a:pt x="364364" y="120661"/>
                      <a:pt x="334613" y="110217"/>
                      <a:pt x="296431" y="110217"/>
                    </a:cubicBezTo>
                    <a:cubicBezTo>
                      <a:pt x="260424" y="110217"/>
                      <a:pt x="230856" y="121422"/>
                      <a:pt x="207717" y="143800"/>
                    </a:cubicBezTo>
                    <a:cubicBezTo>
                      <a:pt x="184584" y="166221"/>
                      <a:pt x="170054" y="198007"/>
                      <a:pt x="164181" y="239125"/>
                    </a:cubicBezTo>
                    <a:lnTo>
                      <a:pt x="422047" y="239125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BC2E627D-C954-1FD1-B86A-0F45893B2EE1}"/>
                  </a:ext>
                </a:extLst>
              </p:cNvPr>
              <p:cNvSpPr/>
              <p:nvPr/>
            </p:nvSpPr>
            <p:spPr>
              <a:xfrm>
                <a:off x="1215201" y="5682917"/>
                <a:ext cx="123168" cy="176190"/>
              </a:xfrm>
              <a:custGeom>
                <a:avLst/>
                <a:gdLst>
                  <a:gd name="connsiteX0" fmla="*/ 250131 w 593957"/>
                  <a:gd name="connsiteY0" fmla="*/ 849647 h 849647"/>
                  <a:gd name="connsiteX1" fmla="*/ 152069 w 593957"/>
                  <a:gd name="connsiteY1" fmla="*/ 830907 h 849647"/>
                  <a:gd name="connsiteX2" fmla="*/ 72731 w 593957"/>
                  <a:gd name="connsiteY2" fmla="*/ 774676 h 849647"/>
                  <a:gd name="connsiteX3" fmla="*/ 19280 w 593957"/>
                  <a:gd name="connsiteY3" fmla="*/ 683788 h 849647"/>
                  <a:gd name="connsiteX4" fmla="*/ 0 w 593957"/>
                  <a:gd name="connsiteY4" fmla="*/ 557610 h 849647"/>
                  <a:gd name="connsiteX5" fmla="*/ 0 w 593957"/>
                  <a:gd name="connsiteY5" fmla="*/ 548780 h 849647"/>
                  <a:gd name="connsiteX6" fmla="*/ 19280 w 593957"/>
                  <a:gd name="connsiteY6" fmla="*/ 422068 h 849647"/>
                  <a:gd name="connsiteX7" fmla="*/ 72731 w 593957"/>
                  <a:gd name="connsiteY7" fmla="*/ 327321 h 849647"/>
                  <a:gd name="connsiteX8" fmla="*/ 153170 w 593957"/>
                  <a:gd name="connsiteY8" fmla="*/ 268358 h 849647"/>
                  <a:gd name="connsiteX9" fmla="*/ 253450 w 593957"/>
                  <a:gd name="connsiteY9" fmla="*/ 247956 h 849647"/>
                  <a:gd name="connsiteX10" fmla="*/ 366960 w 593957"/>
                  <a:gd name="connsiteY10" fmla="*/ 275488 h 849647"/>
                  <a:gd name="connsiteX11" fmla="*/ 435271 w 593957"/>
                  <a:gd name="connsiteY11" fmla="*/ 347140 h 849647"/>
                  <a:gd name="connsiteX12" fmla="*/ 435271 w 593957"/>
                  <a:gd name="connsiteY12" fmla="*/ 0 h 849647"/>
                  <a:gd name="connsiteX13" fmla="*/ 593957 w 593957"/>
                  <a:gd name="connsiteY13" fmla="*/ 0 h 849647"/>
                  <a:gd name="connsiteX14" fmla="*/ 593957 w 593957"/>
                  <a:gd name="connsiteY14" fmla="*/ 837498 h 849647"/>
                  <a:gd name="connsiteX15" fmla="*/ 435271 w 593957"/>
                  <a:gd name="connsiteY15" fmla="*/ 837498 h 849647"/>
                  <a:gd name="connsiteX16" fmla="*/ 435271 w 593957"/>
                  <a:gd name="connsiteY16" fmla="*/ 741633 h 849647"/>
                  <a:gd name="connsiteX17" fmla="*/ 363640 w 593957"/>
                  <a:gd name="connsiteY17" fmla="*/ 817678 h 849647"/>
                  <a:gd name="connsiteX18" fmla="*/ 250131 w 593957"/>
                  <a:gd name="connsiteY18" fmla="*/ 849647 h 849647"/>
                  <a:gd name="connsiteX19" fmla="*/ 297526 w 593957"/>
                  <a:gd name="connsiteY19" fmla="*/ 725084 h 849647"/>
                  <a:gd name="connsiteX20" fmla="*/ 400009 w 593957"/>
                  <a:gd name="connsiteY20" fmla="*/ 682579 h 849647"/>
                  <a:gd name="connsiteX21" fmla="*/ 439691 w 593957"/>
                  <a:gd name="connsiteY21" fmla="*/ 551560 h 849647"/>
                  <a:gd name="connsiteX22" fmla="*/ 439691 w 593957"/>
                  <a:gd name="connsiteY22" fmla="*/ 542729 h 849647"/>
                  <a:gd name="connsiteX23" fmla="*/ 403863 w 593957"/>
                  <a:gd name="connsiteY23" fmla="*/ 412828 h 849647"/>
                  <a:gd name="connsiteX24" fmla="*/ 301947 w 593957"/>
                  <a:gd name="connsiteY24" fmla="*/ 369157 h 849647"/>
                  <a:gd name="connsiteX25" fmla="*/ 198903 w 593957"/>
                  <a:gd name="connsiteY25" fmla="*/ 413950 h 849647"/>
                  <a:gd name="connsiteX26" fmla="*/ 163080 w 593957"/>
                  <a:gd name="connsiteY26" fmla="*/ 544926 h 849647"/>
                  <a:gd name="connsiteX27" fmla="*/ 163080 w 593957"/>
                  <a:gd name="connsiteY27" fmla="*/ 553757 h 849647"/>
                  <a:gd name="connsiteX28" fmla="*/ 200566 w 593957"/>
                  <a:gd name="connsiteY28" fmla="*/ 682579 h 849647"/>
                  <a:gd name="connsiteX29" fmla="*/ 297526 w 593957"/>
                  <a:gd name="connsiteY29" fmla="*/ 725084 h 84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93957" h="849647">
                    <a:moveTo>
                      <a:pt x="250131" y="849647"/>
                    </a:moveTo>
                    <a:cubicBezTo>
                      <a:pt x="214891" y="849647"/>
                      <a:pt x="182182" y="843370"/>
                      <a:pt x="152069" y="830907"/>
                    </a:cubicBezTo>
                    <a:cubicBezTo>
                      <a:pt x="121940" y="818396"/>
                      <a:pt x="95487" y="799699"/>
                      <a:pt x="72731" y="774676"/>
                    </a:cubicBezTo>
                    <a:cubicBezTo>
                      <a:pt x="49948" y="750463"/>
                      <a:pt x="32126" y="720151"/>
                      <a:pt x="19280" y="683788"/>
                    </a:cubicBezTo>
                    <a:cubicBezTo>
                      <a:pt x="6412" y="647425"/>
                      <a:pt x="0" y="605367"/>
                      <a:pt x="0" y="557610"/>
                    </a:cubicBezTo>
                    <a:lnTo>
                      <a:pt x="0" y="548780"/>
                    </a:lnTo>
                    <a:cubicBezTo>
                      <a:pt x="0" y="501789"/>
                      <a:pt x="6412" y="459549"/>
                      <a:pt x="19280" y="422068"/>
                    </a:cubicBezTo>
                    <a:cubicBezTo>
                      <a:pt x="32126" y="384626"/>
                      <a:pt x="49948" y="353013"/>
                      <a:pt x="72731" y="327321"/>
                    </a:cubicBezTo>
                    <a:cubicBezTo>
                      <a:pt x="95487" y="301585"/>
                      <a:pt x="122324" y="281944"/>
                      <a:pt x="153170" y="268358"/>
                    </a:cubicBezTo>
                    <a:cubicBezTo>
                      <a:pt x="184017" y="254773"/>
                      <a:pt x="217444" y="247956"/>
                      <a:pt x="253450" y="247956"/>
                    </a:cubicBezTo>
                    <a:cubicBezTo>
                      <a:pt x="299723" y="247956"/>
                      <a:pt x="337570" y="257148"/>
                      <a:pt x="366960" y="275488"/>
                    </a:cubicBezTo>
                    <a:cubicBezTo>
                      <a:pt x="396328" y="293872"/>
                      <a:pt x="419105" y="317772"/>
                      <a:pt x="435271" y="347140"/>
                    </a:cubicBezTo>
                    <a:lnTo>
                      <a:pt x="435271" y="0"/>
                    </a:lnTo>
                    <a:lnTo>
                      <a:pt x="593957" y="0"/>
                    </a:lnTo>
                    <a:lnTo>
                      <a:pt x="593957" y="837498"/>
                    </a:lnTo>
                    <a:lnTo>
                      <a:pt x="435271" y="837498"/>
                    </a:lnTo>
                    <a:lnTo>
                      <a:pt x="435271" y="741633"/>
                    </a:lnTo>
                    <a:cubicBezTo>
                      <a:pt x="420562" y="771044"/>
                      <a:pt x="396711" y="796380"/>
                      <a:pt x="363640" y="817678"/>
                    </a:cubicBezTo>
                    <a:cubicBezTo>
                      <a:pt x="330597" y="838977"/>
                      <a:pt x="292728" y="849647"/>
                      <a:pt x="250131" y="849647"/>
                    </a:cubicBezTo>
                    <a:close/>
                    <a:moveTo>
                      <a:pt x="297526" y="725084"/>
                    </a:moveTo>
                    <a:cubicBezTo>
                      <a:pt x="339406" y="725084"/>
                      <a:pt x="373550" y="710916"/>
                      <a:pt x="400009" y="682579"/>
                    </a:cubicBezTo>
                    <a:cubicBezTo>
                      <a:pt x="426462" y="654193"/>
                      <a:pt x="439691" y="610522"/>
                      <a:pt x="439691" y="551560"/>
                    </a:cubicBezTo>
                    <a:lnTo>
                      <a:pt x="439691" y="542729"/>
                    </a:lnTo>
                    <a:cubicBezTo>
                      <a:pt x="439691" y="485246"/>
                      <a:pt x="427741" y="441974"/>
                      <a:pt x="403863" y="412828"/>
                    </a:cubicBezTo>
                    <a:cubicBezTo>
                      <a:pt x="379989" y="383730"/>
                      <a:pt x="346023" y="369157"/>
                      <a:pt x="301947" y="369157"/>
                    </a:cubicBezTo>
                    <a:cubicBezTo>
                      <a:pt x="257105" y="369157"/>
                      <a:pt x="222760" y="384086"/>
                      <a:pt x="198903" y="413950"/>
                    </a:cubicBezTo>
                    <a:cubicBezTo>
                      <a:pt x="175030" y="443815"/>
                      <a:pt x="163080" y="487486"/>
                      <a:pt x="163080" y="544926"/>
                    </a:cubicBezTo>
                    <a:lnTo>
                      <a:pt x="163080" y="553757"/>
                    </a:lnTo>
                    <a:cubicBezTo>
                      <a:pt x="163080" y="611240"/>
                      <a:pt x="175565" y="654193"/>
                      <a:pt x="200566" y="682579"/>
                    </a:cubicBezTo>
                    <a:cubicBezTo>
                      <a:pt x="225518" y="710916"/>
                      <a:pt x="257844" y="725084"/>
                      <a:pt x="297526" y="725084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AF3FD1D-BBF7-30FE-B0E8-9E24889AD842}"/>
                  </a:ext>
                </a:extLst>
              </p:cNvPr>
              <p:cNvSpPr/>
              <p:nvPr/>
            </p:nvSpPr>
            <p:spPr>
              <a:xfrm>
                <a:off x="1360991" y="5734335"/>
                <a:ext cx="119737" cy="124772"/>
              </a:xfrm>
              <a:custGeom>
                <a:avLst/>
                <a:gdLst>
                  <a:gd name="connsiteX0" fmla="*/ 300824 w 577413"/>
                  <a:gd name="connsiteY0" fmla="*/ 601692 h 601691"/>
                  <a:gd name="connsiteX1" fmla="*/ 180724 w 577413"/>
                  <a:gd name="connsiteY1" fmla="*/ 581829 h 601691"/>
                  <a:gd name="connsiteX2" fmla="*/ 85960 w 577413"/>
                  <a:gd name="connsiteY2" fmla="*/ 523450 h 601691"/>
                  <a:gd name="connsiteX3" fmla="*/ 22578 w 577413"/>
                  <a:gd name="connsiteY3" fmla="*/ 431978 h 601691"/>
                  <a:gd name="connsiteX4" fmla="*/ 0 w 577413"/>
                  <a:gd name="connsiteY4" fmla="*/ 308537 h 601691"/>
                  <a:gd name="connsiteX5" fmla="*/ 0 w 577413"/>
                  <a:gd name="connsiteY5" fmla="*/ 299750 h 601691"/>
                  <a:gd name="connsiteX6" fmla="*/ 22578 w 577413"/>
                  <a:gd name="connsiteY6" fmla="*/ 176309 h 601691"/>
                  <a:gd name="connsiteX7" fmla="*/ 85960 w 577413"/>
                  <a:gd name="connsiteY7" fmla="*/ 81562 h 601691"/>
                  <a:gd name="connsiteX8" fmla="*/ 179623 w 577413"/>
                  <a:gd name="connsiteY8" fmla="*/ 21482 h 601691"/>
                  <a:gd name="connsiteX9" fmla="*/ 296431 w 577413"/>
                  <a:gd name="connsiteY9" fmla="*/ 0 h 601691"/>
                  <a:gd name="connsiteX10" fmla="*/ 403301 w 577413"/>
                  <a:gd name="connsiteY10" fmla="*/ 17083 h 601691"/>
                  <a:gd name="connsiteX11" fmla="*/ 492576 w 577413"/>
                  <a:gd name="connsiteY11" fmla="*/ 69412 h 601691"/>
                  <a:gd name="connsiteX12" fmla="*/ 554275 w 577413"/>
                  <a:gd name="connsiteY12" fmla="*/ 160344 h 601691"/>
                  <a:gd name="connsiteX13" fmla="*/ 577414 w 577413"/>
                  <a:gd name="connsiteY13" fmla="*/ 293111 h 601691"/>
                  <a:gd name="connsiteX14" fmla="*/ 577414 w 577413"/>
                  <a:gd name="connsiteY14" fmla="*/ 337187 h 601691"/>
                  <a:gd name="connsiteX15" fmla="*/ 161979 w 577413"/>
                  <a:gd name="connsiteY15" fmla="*/ 337187 h 601691"/>
                  <a:gd name="connsiteX16" fmla="*/ 202201 w 577413"/>
                  <a:gd name="connsiteY16" fmla="*/ 449061 h 601691"/>
                  <a:gd name="connsiteX17" fmla="*/ 305239 w 577413"/>
                  <a:gd name="connsiteY17" fmla="*/ 488161 h 601691"/>
                  <a:gd name="connsiteX18" fmla="*/ 389537 w 577413"/>
                  <a:gd name="connsiteY18" fmla="*/ 466144 h 601691"/>
                  <a:gd name="connsiteX19" fmla="*/ 425339 w 577413"/>
                  <a:gd name="connsiteY19" fmla="*/ 407722 h 601691"/>
                  <a:gd name="connsiteX20" fmla="*/ 576334 w 577413"/>
                  <a:gd name="connsiteY20" fmla="*/ 407722 h 601691"/>
                  <a:gd name="connsiteX21" fmla="*/ 490919 w 577413"/>
                  <a:gd name="connsiteY21" fmla="*/ 551517 h 601691"/>
                  <a:gd name="connsiteX22" fmla="*/ 300824 w 577413"/>
                  <a:gd name="connsiteY22" fmla="*/ 601692 h 601691"/>
                  <a:gd name="connsiteX23" fmla="*/ 422047 w 577413"/>
                  <a:gd name="connsiteY23" fmla="*/ 239125 h 601691"/>
                  <a:gd name="connsiteX24" fmla="*/ 385684 w 577413"/>
                  <a:gd name="connsiteY24" fmla="*/ 141603 h 601691"/>
                  <a:gd name="connsiteX25" fmla="*/ 296431 w 577413"/>
                  <a:gd name="connsiteY25" fmla="*/ 110217 h 601691"/>
                  <a:gd name="connsiteX26" fmla="*/ 207717 w 577413"/>
                  <a:gd name="connsiteY26" fmla="*/ 143800 h 601691"/>
                  <a:gd name="connsiteX27" fmla="*/ 164181 w 577413"/>
                  <a:gd name="connsiteY27" fmla="*/ 239125 h 601691"/>
                  <a:gd name="connsiteX28" fmla="*/ 422047 w 577413"/>
                  <a:gd name="connsiteY28" fmla="*/ 239125 h 60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13" h="601691">
                    <a:moveTo>
                      <a:pt x="300824" y="601692"/>
                    </a:moveTo>
                    <a:cubicBezTo>
                      <a:pt x="257466" y="601692"/>
                      <a:pt x="217449" y="595053"/>
                      <a:pt x="180724" y="581829"/>
                    </a:cubicBezTo>
                    <a:cubicBezTo>
                      <a:pt x="143978" y="568600"/>
                      <a:pt x="112392" y="549142"/>
                      <a:pt x="85960" y="523450"/>
                    </a:cubicBezTo>
                    <a:cubicBezTo>
                      <a:pt x="58762" y="498475"/>
                      <a:pt x="37642" y="467985"/>
                      <a:pt x="22578" y="431978"/>
                    </a:cubicBezTo>
                    <a:cubicBezTo>
                      <a:pt x="7513" y="395971"/>
                      <a:pt x="0" y="354853"/>
                      <a:pt x="0" y="308537"/>
                    </a:cubicBezTo>
                    <a:lnTo>
                      <a:pt x="0" y="299750"/>
                    </a:lnTo>
                    <a:cubicBezTo>
                      <a:pt x="0" y="254190"/>
                      <a:pt x="7513" y="213077"/>
                      <a:pt x="22578" y="176309"/>
                    </a:cubicBezTo>
                    <a:cubicBezTo>
                      <a:pt x="37642" y="139585"/>
                      <a:pt x="58762" y="108020"/>
                      <a:pt x="85960" y="81562"/>
                    </a:cubicBezTo>
                    <a:cubicBezTo>
                      <a:pt x="112392" y="55826"/>
                      <a:pt x="143622" y="35829"/>
                      <a:pt x="179623" y="21482"/>
                    </a:cubicBezTo>
                    <a:cubicBezTo>
                      <a:pt x="215608" y="7179"/>
                      <a:pt x="254551" y="0"/>
                      <a:pt x="296431" y="0"/>
                    </a:cubicBezTo>
                    <a:cubicBezTo>
                      <a:pt x="333895" y="0"/>
                      <a:pt x="369518" y="5694"/>
                      <a:pt x="403301" y="17083"/>
                    </a:cubicBezTo>
                    <a:cubicBezTo>
                      <a:pt x="437089" y="28477"/>
                      <a:pt x="466840" y="45916"/>
                      <a:pt x="492576" y="69412"/>
                    </a:cubicBezTo>
                    <a:cubicBezTo>
                      <a:pt x="518268" y="92950"/>
                      <a:pt x="538848" y="123263"/>
                      <a:pt x="554275" y="160344"/>
                    </a:cubicBezTo>
                    <a:cubicBezTo>
                      <a:pt x="569700" y="197424"/>
                      <a:pt x="577414" y="241727"/>
                      <a:pt x="577414" y="293111"/>
                    </a:cubicBezTo>
                    <a:lnTo>
                      <a:pt x="577414" y="337187"/>
                    </a:lnTo>
                    <a:lnTo>
                      <a:pt x="161979" y="337187"/>
                    </a:lnTo>
                    <a:cubicBezTo>
                      <a:pt x="164181" y="385705"/>
                      <a:pt x="177583" y="422964"/>
                      <a:pt x="202201" y="449061"/>
                    </a:cubicBezTo>
                    <a:cubicBezTo>
                      <a:pt x="226819" y="475158"/>
                      <a:pt x="261163" y="488161"/>
                      <a:pt x="305239" y="488161"/>
                    </a:cubicBezTo>
                    <a:cubicBezTo>
                      <a:pt x="342703" y="488161"/>
                      <a:pt x="370792" y="480852"/>
                      <a:pt x="389537" y="466144"/>
                    </a:cubicBezTo>
                    <a:cubicBezTo>
                      <a:pt x="408278" y="451436"/>
                      <a:pt x="420206" y="431978"/>
                      <a:pt x="425339" y="407722"/>
                    </a:cubicBezTo>
                    <a:lnTo>
                      <a:pt x="576334" y="407722"/>
                    </a:lnTo>
                    <a:cubicBezTo>
                      <a:pt x="566738" y="470182"/>
                      <a:pt x="538309" y="518111"/>
                      <a:pt x="490919" y="551517"/>
                    </a:cubicBezTo>
                    <a:cubicBezTo>
                      <a:pt x="443523" y="584965"/>
                      <a:pt x="380167" y="601692"/>
                      <a:pt x="300824" y="601692"/>
                    </a:cubicBezTo>
                    <a:close/>
                    <a:moveTo>
                      <a:pt x="422047" y="239125"/>
                    </a:moveTo>
                    <a:cubicBezTo>
                      <a:pt x="419110" y="195049"/>
                      <a:pt x="406982" y="162540"/>
                      <a:pt x="385684" y="141603"/>
                    </a:cubicBezTo>
                    <a:cubicBezTo>
                      <a:pt x="364364" y="120661"/>
                      <a:pt x="334612" y="110217"/>
                      <a:pt x="296431" y="110217"/>
                    </a:cubicBezTo>
                    <a:cubicBezTo>
                      <a:pt x="260424" y="110217"/>
                      <a:pt x="230856" y="121422"/>
                      <a:pt x="207717" y="143800"/>
                    </a:cubicBezTo>
                    <a:cubicBezTo>
                      <a:pt x="184578" y="166221"/>
                      <a:pt x="170054" y="198007"/>
                      <a:pt x="164181" y="239125"/>
                    </a:cubicBezTo>
                    <a:lnTo>
                      <a:pt x="422047" y="239125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D5925042-0D30-3F57-A33D-986D1D9AD695}"/>
                  </a:ext>
                </a:extLst>
              </p:cNvPr>
              <p:cNvSpPr/>
              <p:nvPr/>
            </p:nvSpPr>
            <p:spPr>
              <a:xfrm>
                <a:off x="1502894" y="5735247"/>
                <a:ext cx="71754" cy="121340"/>
              </a:xfrm>
              <a:custGeom>
                <a:avLst/>
                <a:gdLst>
                  <a:gd name="connsiteX0" fmla="*/ 0 w 346022"/>
                  <a:gd name="connsiteY0" fmla="*/ 8830 h 585142"/>
                  <a:gd name="connsiteX1" fmla="*/ 159804 w 346022"/>
                  <a:gd name="connsiteY1" fmla="*/ 8830 h 585142"/>
                  <a:gd name="connsiteX2" fmla="*/ 159804 w 346022"/>
                  <a:gd name="connsiteY2" fmla="*/ 119042 h 585142"/>
                  <a:gd name="connsiteX3" fmla="*/ 231412 w 346022"/>
                  <a:gd name="connsiteY3" fmla="*/ 30890 h 585142"/>
                  <a:gd name="connsiteX4" fmla="*/ 346023 w 346022"/>
                  <a:gd name="connsiteY4" fmla="*/ 0 h 585142"/>
                  <a:gd name="connsiteX5" fmla="*/ 346023 w 346022"/>
                  <a:gd name="connsiteY5" fmla="*/ 148771 h 585142"/>
                  <a:gd name="connsiteX6" fmla="*/ 208279 w 346022"/>
                  <a:gd name="connsiteY6" fmla="*/ 180741 h 585142"/>
                  <a:gd name="connsiteX7" fmla="*/ 159809 w 346022"/>
                  <a:gd name="connsiteY7" fmla="*/ 296425 h 585142"/>
                  <a:gd name="connsiteX8" fmla="*/ 159809 w 346022"/>
                  <a:gd name="connsiteY8" fmla="*/ 585143 h 585142"/>
                  <a:gd name="connsiteX9" fmla="*/ 0 w 346022"/>
                  <a:gd name="connsiteY9" fmla="*/ 585143 h 585142"/>
                  <a:gd name="connsiteX10" fmla="*/ 0 w 346022"/>
                  <a:gd name="connsiteY10" fmla="*/ 8830 h 58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6022" h="585142">
                    <a:moveTo>
                      <a:pt x="0" y="8830"/>
                    </a:moveTo>
                    <a:lnTo>
                      <a:pt x="159804" y="8830"/>
                    </a:lnTo>
                    <a:lnTo>
                      <a:pt x="159804" y="119042"/>
                    </a:lnTo>
                    <a:cubicBezTo>
                      <a:pt x="178145" y="80077"/>
                      <a:pt x="202045" y="50709"/>
                      <a:pt x="231412" y="30890"/>
                    </a:cubicBezTo>
                    <a:cubicBezTo>
                      <a:pt x="260786" y="11027"/>
                      <a:pt x="298984" y="761"/>
                      <a:pt x="346023" y="0"/>
                    </a:cubicBezTo>
                    <a:lnTo>
                      <a:pt x="346023" y="148771"/>
                    </a:lnTo>
                    <a:cubicBezTo>
                      <a:pt x="286521" y="148053"/>
                      <a:pt x="240604" y="158681"/>
                      <a:pt x="208279" y="180741"/>
                    </a:cubicBezTo>
                    <a:cubicBezTo>
                      <a:pt x="175948" y="202757"/>
                      <a:pt x="159809" y="241365"/>
                      <a:pt x="159809" y="296425"/>
                    </a:cubicBezTo>
                    <a:lnTo>
                      <a:pt x="159809" y="585143"/>
                    </a:lnTo>
                    <a:lnTo>
                      <a:pt x="0" y="585143"/>
                    </a:lnTo>
                    <a:lnTo>
                      <a:pt x="0" y="883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CF7E516-E2BE-C35B-92B1-B367432BBEC1}"/>
                  </a:ext>
                </a:extLst>
              </p:cNvPr>
              <p:cNvSpPr/>
              <p:nvPr/>
            </p:nvSpPr>
            <p:spPr>
              <a:xfrm>
                <a:off x="1586755" y="5734336"/>
                <a:ext cx="108314" cy="124771"/>
              </a:xfrm>
              <a:custGeom>
                <a:avLst/>
                <a:gdLst>
                  <a:gd name="connsiteX0" fmla="*/ 192853 w 522326"/>
                  <a:gd name="connsiteY0" fmla="*/ 601686 h 601686"/>
                  <a:gd name="connsiteX1" fmla="*/ 118464 w 522326"/>
                  <a:gd name="connsiteY1" fmla="*/ 591733 h 601686"/>
                  <a:gd name="connsiteX2" fmla="*/ 57300 w 522326"/>
                  <a:gd name="connsiteY2" fmla="*/ 560881 h 601686"/>
                  <a:gd name="connsiteX3" fmla="*/ 15426 w 522326"/>
                  <a:gd name="connsiteY3" fmla="*/ 507435 h 601686"/>
                  <a:gd name="connsiteX4" fmla="*/ 0 w 522326"/>
                  <a:gd name="connsiteY4" fmla="*/ 429776 h 601686"/>
                  <a:gd name="connsiteX5" fmla="*/ 22016 w 522326"/>
                  <a:gd name="connsiteY5" fmla="*/ 343821 h 601686"/>
                  <a:gd name="connsiteX6" fmla="*/ 83758 w 522326"/>
                  <a:gd name="connsiteY6" fmla="*/ 286515 h 601686"/>
                  <a:gd name="connsiteX7" fmla="*/ 178501 w 522326"/>
                  <a:gd name="connsiteY7" fmla="*/ 254546 h 601686"/>
                  <a:gd name="connsiteX8" fmla="*/ 299702 w 522326"/>
                  <a:gd name="connsiteY8" fmla="*/ 244636 h 601686"/>
                  <a:gd name="connsiteX9" fmla="*/ 364714 w 522326"/>
                  <a:gd name="connsiteY9" fmla="*/ 244636 h 601686"/>
                  <a:gd name="connsiteX10" fmla="*/ 364714 w 522326"/>
                  <a:gd name="connsiteY10" fmla="*/ 221497 h 601686"/>
                  <a:gd name="connsiteX11" fmla="*/ 345434 w 522326"/>
                  <a:gd name="connsiteY11" fmla="*/ 142721 h 601686"/>
                  <a:gd name="connsiteX12" fmla="*/ 271046 w 522326"/>
                  <a:gd name="connsiteY12" fmla="*/ 115728 h 601686"/>
                  <a:gd name="connsiteX13" fmla="*/ 201100 w 522326"/>
                  <a:gd name="connsiteY13" fmla="*/ 137744 h 601686"/>
                  <a:gd name="connsiteX14" fmla="*/ 172984 w 522326"/>
                  <a:gd name="connsiteY14" fmla="*/ 197241 h 601686"/>
                  <a:gd name="connsiteX15" fmla="*/ 22016 w 522326"/>
                  <a:gd name="connsiteY15" fmla="*/ 197241 h 601686"/>
                  <a:gd name="connsiteX16" fmla="*/ 46812 w 522326"/>
                  <a:gd name="connsiteY16" fmla="*/ 109089 h 601686"/>
                  <a:gd name="connsiteX17" fmla="*/ 102455 w 522326"/>
                  <a:gd name="connsiteY17" fmla="*/ 47390 h 601686"/>
                  <a:gd name="connsiteX18" fmla="*/ 182354 w 522326"/>
                  <a:gd name="connsiteY18" fmla="*/ 11567 h 601686"/>
                  <a:gd name="connsiteX19" fmla="*/ 281004 w 522326"/>
                  <a:gd name="connsiteY19" fmla="*/ 0 h 601686"/>
                  <a:gd name="connsiteX20" fmla="*/ 377944 w 522326"/>
                  <a:gd name="connsiteY20" fmla="*/ 11567 h 601686"/>
                  <a:gd name="connsiteX21" fmla="*/ 455112 w 522326"/>
                  <a:gd name="connsiteY21" fmla="*/ 48469 h 601686"/>
                  <a:gd name="connsiteX22" fmla="*/ 504704 w 522326"/>
                  <a:gd name="connsiteY22" fmla="*/ 114605 h 601686"/>
                  <a:gd name="connsiteX23" fmla="*/ 522327 w 522326"/>
                  <a:gd name="connsiteY23" fmla="*/ 213789 h 601686"/>
                  <a:gd name="connsiteX24" fmla="*/ 522327 w 522326"/>
                  <a:gd name="connsiteY24" fmla="*/ 589537 h 601686"/>
                  <a:gd name="connsiteX25" fmla="*/ 366960 w 522326"/>
                  <a:gd name="connsiteY25" fmla="*/ 589537 h 601686"/>
                  <a:gd name="connsiteX26" fmla="*/ 366960 w 522326"/>
                  <a:gd name="connsiteY26" fmla="*/ 520125 h 601686"/>
                  <a:gd name="connsiteX27" fmla="*/ 301359 w 522326"/>
                  <a:gd name="connsiteY27" fmla="*/ 578504 h 601686"/>
                  <a:gd name="connsiteX28" fmla="*/ 192853 w 522326"/>
                  <a:gd name="connsiteY28" fmla="*/ 601686 h 601686"/>
                  <a:gd name="connsiteX29" fmla="*/ 240199 w 522326"/>
                  <a:gd name="connsiteY29" fmla="*/ 491475 h 601686"/>
                  <a:gd name="connsiteX30" fmla="*/ 328934 w 522326"/>
                  <a:gd name="connsiteY30" fmla="*/ 464298 h 601686"/>
                  <a:gd name="connsiteX31" fmla="*/ 364714 w 522326"/>
                  <a:gd name="connsiteY31" fmla="*/ 388253 h 601686"/>
                  <a:gd name="connsiteX32" fmla="*/ 364714 w 522326"/>
                  <a:gd name="connsiteY32" fmla="*/ 339379 h 601686"/>
                  <a:gd name="connsiteX33" fmla="*/ 303021 w 522326"/>
                  <a:gd name="connsiteY33" fmla="*/ 339379 h 601686"/>
                  <a:gd name="connsiteX34" fmla="*/ 195044 w 522326"/>
                  <a:gd name="connsiteY34" fmla="*/ 357180 h 601686"/>
                  <a:gd name="connsiteX35" fmla="*/ 156484 w 522326"/>
                  <a:gd name="connsiteY35" fmla="*/ 421572 h 601686"/>
                  <a:gd name="connsiteX36" fmla="*/ 176304 w 522326"/>
                  <a:gd name="connsiteY36" fmla="*/ 472594 h 601686"/>
                  <a:gd name="connsiteX37" fmla="*/ 240199 w 522326"/>
                  <a:gd name="connsiteY37" fmla="*/ 491475 h 60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22326" h="601686">
                    <a:moveTo>
                      <a:pt x="192853" y="601686"/>
                    </a:moveTo>
                    <a:cubicBezTo>
                      <a:pt x="166394" y="601686"/>
                      <a:pt x="141598" y="598367"/>
                      <a:pt x="118464" y="591733"/>
                    </a:cubicBezTo>
                    <a:cubicBezTo>
                      <a:pt x="95325" y="585143"/>
                      <a:pt x="74923" y="574872"/>
                      <a:pt x="57300" y="560881"/>
                    </a:cubicBezTo>
                    <a:cubicBezTo>
                      <a:pt x="39634" y="546940"/>
                      <a:pt x="25692" y="529139"/>
                      <a:pt x="15426" y="507435"/>
                    </a:cubicBezTo>
                    <a:cubicBezTo>
                      <a:pt x="5111" y="485780"/>
                      <a:pt x="0" y="459905"/>
                      <a:pt x="0" y="429776"/>
                    </a:cubicBezTo>
                    <a:cubicBezTo>
                      <a:pt x="0" y="395966"/>
                      <a:pt x="7308" y="367316"/>
                      <a:pt x="22016" y="343821"/>
                    </a:cubicBezTo>
                    <a:cubicBezTo>
                      <a:pt x="36719" y="320325"/>
                      <a:pt x="57300" y="301224"/>
                      <a:pt x="83758" y="286515"/>
                    </a:cubicBezTo>
                    <a:cubicBezTo>
                      <a:pt x="110168" y="271807"/>
                      <a:pt x="141776" y="261185"/>
                      <a:pt x="178501" y="254546"/>
                    </a:cubicBezTo>
                    <a:cubicBezTo>
                      <a:pt x="215225" y="247956"/>
                      <a:pt x="255626" y="244636"/>
                      <a:pt x="299702" y="244636"/>
                    </a:cubicBezTo>
                    <a:lnTo>
                      <a:pt x="364714" y="244636"/>
                    </a:lnTo>
                    <a:lnTo>
                      <a:pt x="364714" y="221497"/>
                    </a:lnTo>
                    <a:cubicBezTo>
                      <a:pt x="364714" y="186975"/>
                      <a:pt x="358302" y="160700"/>
                      <a:pt x="345434" y="142721"/>
                    </a:cubicBezTo>
                    <a:cubicBezTo>
                      <a:pt x="332567" y="124693"/>
                      <a:pt x="307814" y="115728"/>
                      <a:pt x="271046" y="115728"/>
                    </a:cubicBezTo>
                    <a:cubicBezTo>
                      <a:pt x="239481" y="115728"/>
                      <a:pt x="216121" y="123079"/>
                      <a:pt x="201100" y="137744"/>
                    </a:cubicBezTo>
                    <a:cubicBezTo>
                      <a:pt x="186036" y="152447"/>
                      <a:pt x="176660" y="172267"/>
                      <a:pt x="172984" y="197241"/>
                    </a:cubicBezTo>
                    <a:lnTo>
                      <a:pt x="22016" y="197241"/>
                    </a:lnTo>
                    <a:cubicBezTo>
                      <a:pt x="24213" y="163479"/>
                      <a:pt x="32504" y="134063"/>
                      <a:pt x="46812" y="109089"/>
                    </a:cubicBezTo>
                    <a:cubicBezTo>
                      <a:pt x="61159" y="84115"/>
                      <a:pt x="79678" y="63534"/>
                      <a:pt x="102455" y="47390"/>
                    </a:cubicBezTo>
                    <a:cubicBezTo>
                      <a:pt x="125233" y="31251"/>
                      <a:pt x="151864" y="19280"/>
                      <a:pt x="182354" y="11567"/>
                    </a:cubicBezTo>
                    <a:cubicBezTo>
                      <a:pt x="212845" y="3854"/>
                      <a:pt x="245716" y="0"/>
                      <a:pt x="281004" y="0"/>
                    </a:cubicBezTo>
                    <a:cubicBezTo>
                      <a:pt x="316245" y="0"/>
                      <a:pt x="348576" y="3854"/>
                      <a:pt x="377944" y="11567"/>
                    </a:cubicBezTo>
                    <a:cubicBezTo>
                      <a:pt x="407311" y="19280"/>
                      <a:pt x="433052" y="31608"/>
                      <a:pt x="455112" y="48469"/>
                    </a:cubicBezTo>
                    <a:cubicBezTo>
                      <a:pt x="476410" y="65418"/>
                      <a:pt x="492910" y="87434"/>
                      <a:pt x="504704" y="114605"/>
                    </a:cubicBezTo>
                    <a:cubicBezTo>
                      <a:pt x="516406" y="141776"/>
                      <a:pt x="522327" y="174868"/>
                      <a:pt x="522327" y="213789"/>
                    </a:cubicBezTo>
                    <a:lnTo>
                      <a:pt x="522327" y="589537"/>
                    </a:lnTo>
                    <a:lnTo>
                      <a:pt x="366960" y="589537"/>
                    </a:lnTo>
                    <a:lnTo>
                      <a:pt x="366960" y="520125"/>
                    </a:lnTo>
                    <a:cubicBezTo>
                      <a:pt x="350012" y="543669"/>
                      <a:pt x="328173" y="563083"/>
                      <a:pt x="301359" y="578504"/>
                    </a:cubicBezTo>
                    <a:cubicBezTo>
                      <a:pt x="274544" y="593973"/>
                      <a:pt x="238359" y="601686"/>
                      <a:pt x="192853" y="601686"/>
                    </a:cubicBezTo>
                    <a:close/>
                    <a:moveTo>
                      <a:pt x="240199" y="491475"/>
                    </a:moveTo>
                    <a:cubicBezTo>
                      <a:pt x="275488" y="491475"/>
                      <a:pt x="305034" y="482418"/>
                      <a:pt x="328934" y="464298"/>
                    </a:cubicBezTo>
                    <a:cubicBezTo>
                      <a:pt x="352791" y="446141"/>
                      <a:pt x="364714" y="420805"/>
                      <a:pt x="364714" y="388253"/>
                    </a:cubicBezTo>
                    <a:lnTo>
                      <a:pt x="364714" y="339379"/>
                    </a:lnTo>
                    <a:lnTo>
                      <a:pt x="303021" y="339379"/>
                    </a:lnTo>
                    <a:cubicBezTo>
                      <a:pt x="256743" y="339379"/>
                      <a:pt x="220741" y="345343"/>
                      <a:pt x="195044" y="357180"/>
                    </a:cubicBezTo>
                    <a:cubicBezTo>
                      <a:pt x="169309" y="369016"/>
                      <a:pt x="156484" y="390450"/>
                      <a:pt x="156484" y="421572"/>
                    </a:cubicBezTo>
                    <a:cubicBezTo>
                      <a:pt x="156484" y="443005"/>
                      <a:pt x="163074" y="460040"/>
                      <a:pt x="176304" y="472594"/>
                    </a:cubicBezTo>
                    <a:cubicBezTo>
                      <a:pt x="189533" y="485198"/>
                      <a:pt x="210832" y="491475"/>
                      <a:pt x="240199" y="491475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4DD64B72-6A12-2A1A-313A-EE586415E946}"/>
                  </a:ext>
                </a:extLst>
              </p:cNvPr>
              <p:cNvSpPr/>
              <p:nvPr/>
            </p:nvSpPr>
            <p:spPr>
              <a:xfrm>
                <a:off x="1724775" y="5682917"/>
                <a:ext cx="32906" cy="173671"/>
              </a:xfrm>
              <a:custGeom>
                <a:avLst/>
                <a:gdLst>
                  <a:gd name="connsiteX0" fmla="*/ 0 w 158686"/>
                  <a:gd name="connsiteY0" fmla="*/ 0 h 837497"/>
                  <a:gd name="connsiteX1" fmla="*/ 158686 w 158686"/>
                  <a:gd name="connsiteY1" fmla="*/ 0 h 837497"/>
                  <a:gd name="connsiteX2" fmla="*/ 158686 w 158686"/>
                  <a:gd name="connsiteY2" fmla="*/ 837498 h 837497"/>
                  <a:gd name="connsiteX3" fmla="*/ 0 w 158686"/>
                  <a:gd name="connsiteY3" fmla="*/ 837498 h 837497"/>
                  <a:gd name="connsiteX4" fmla="*/ 0 w 158686"/>
                  <a:gd name="connsiteY4" fmla="*/ 0 h 837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686" h="837497">
                    <a:moveTo>
                      <a:pt x="0" y="0"/>
                    </a:moveTo>
                    <a:lnTo>
                      <a:pt x="158686" y="0"/>
                    </a:lnTo>
                    <a:lnTo>
                      <a:pt x="158686" y="837498"/>
                    </a:lnTo>
                    <a:lnTo>
                      <a:pt x="0" y="8374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973D34B-297C-5FDC-3D44-8719FD7780BC}"/>
                  </a:ext>
                </a:extLst>
              </p:cNvPr>
              <p:cNvSpPr/>
              <p:nvPr/>
            </p:nvSpPr>
            <p:spPr>
              <a:xfrm>
                <a:off x="956072" y="5919434"/>
                <a:ext cx="129793" cy="168184"/>
              </a:xfrm>
              <a:custGeom>
                <a:avLst/>
                <a:gdLst>
                  <a:gd name="connsiteX0" fmla="*/ 325081 w 625905"/>
                  <a:gd name="connsiteY0" fmla="*/ 811039 h 811039"/>
                  <a:gd name="connsiteX1" fmla="*/ 184017 w 625905"/>
                  <a:gd name="connsiteY1" fmla="*/ 792833 h 811039"/>
                  <a:gd name="connsiteX2" fmla="*/ 84833 w 625905"/>
                  <a:gd name="connsiteY2" fmla="*/ 740510 h 811039"/>
                  <a:gd name="connsiteX3" fmla="*/ 24235 w 625905"/>
                  <a:gd name="connsiteY3" fmla="*/ 658948 h 811039"/>
                  <a:gd name="connsiteX4" fmla="*/ 0 w 625905"/>
                  <a:gd name="connsiteY4" fmla="*/ 552051 h 811039"/>
                  <a:gd name="connsiteX5" fmla="*/ 170793 w 625905"/>
                  <a:gd name="connsiteY5" fmla="*/ 552051 h 811039"/>
                  <a:gd name="connsiteX6" fmla="*/ 181820 w 625905"/>
                  <a:gd name="connsiteY6" fmla="*/ 602183 h 811039"/>
                  <a:gd name="connsiteX7" fmla="*/ 207156 w 625905"/>
                  <a:gd name="connsiteY7" fmla="*/ 642400 h 811039"/>
                  <a:gd name="connsiteX8" fmla="*/ 252889 w 625905"/>
                  <a:gd name="connsiteY8" fmla="*/ 670515 h 811039"/>
                  <a:gd name="connsiteX9" fmla="*/ 325081 w 625905"/>
                  <a:gd name="connsiteY9" fmla="*/ 681008 h 811039"/>
                  <a:gd name="connsiteX10" fmla="*/ 419845 w 625905"/>
                  <a:gd name="connsiteY10" fmla="*/ 651727 h 811039"/>
                  <a:gd name="connsiteX11" fmla="*/ 455112 w 625905"/>
                  <a:gd name="connsiteY11" fmla="*/ 576086 h 811039"/>
                  <a:gd name="connsiteX12" fmla="*/ 447939 w 625905"/>
                  <a:gd name="connsiteY12" fmla="*/ 536360 h 811039"/>
                  <a:gd name="connsiteX13" fmla="*/ 424238 w 625905"/>
                  <a:gd name="connsiteY13" fmla="*/ 507662 h 811039"/>
                  <a:gd name="connsiteX14" fmla="*/ 377965 w 625905"/>
                  <a:gd name="connsiteY14" fmla="*/ 488333 h 811039"/>
                  <a:gd name="connsiteX15" fmla="*/ 306341 w 625905"/>
                  <a:gd name="connsiteY15" fmla="*/ 473404 h 811039"/>
                  <a:gd name="connsiteX16" fmla="*/ 176865 w 625905"/>
                  <a:gd name="connsiteY16" fmla="*/ 446460 h 811039"/>
                  <a:gd name="connsiteX17" fmla="*/ 89253 w 625905"/>
                  <a:gd name="connsiteY17" fmla="*/ 400764 h 811039"/>
                  <a:gd name="connsiteX18" fmla="*/ 38025 w 625905"/>
                  <a:gd name="connsiteY18" fmla="*/ 332475 h 811039"/>
                  <a:gd name="connsiteX19" fmla="*/ 22038 w 625905"/>
                  <a:gd name="connsiteY19" fmla="*/ 234505 h 811039"/>
                  <a:gd name="connsiteX20" fmla="*/ 42419 w 625905"/>
                  <a:gd name="connsiteY20" fmla="*/ 140929 h 811039"/>
                  <a:gd name="connsiteX21" fmla="*/ 100280 w 625905"/>
                  <a:gd name="connsiteY21" fmla="*/ 66049 h 811039"/>
                  <a:gd name="connsiteX22" fmla="*/ 190634 w 625905"/>
                  <a:gd name="connsiteY22" fmla="*/ 17574 h 811039"/>
                  <a:gd name="connsiteX23" fmla="*/ 308532 w 625905"/>
                  <a:gd name="connsiteY23" fmla="*/ 0 h 811039"/>
                  <a:gd name="connsiteX24" fmla="*/ 517372 w 625905"/>
                  <a:gd name="connsiteY24" fmla="*/ 58649 h 811039"/>
                  <a:gd name="connsiteX25" fmla="*/ 603862 w 625905"/>
                  <a:gd name="connsiteY25" fmla="*/ 234683 h 811039"/>
                  <a:gd name="connsiteX26" fmla="*/ 439664 w 625905"/>
                  <a:gd name="connsiteY26" fmla="*/ 234683 h 811039"/>
                  <a:gd name="connsiteX27" fmla="*/ 398908 w 625905"/>
                  <a:gd name="connsiteY27" fmla="*/ 155902 h 811039"/>
                  <a:gd name="connsiteX28" fmla="*/ 308532 w 625905"/>
                  <a:gd name="connsiteY28" fmla="*/ 130031 h 811039"/>
                  <a:gd name="connsiteX29" fmla="*/ 219846 w 625905"/>
                  <a:gd name="connsiteY29" fmla="*/ 154870 h 811039"/>
                  <a:gd name="connsiteX30" fmla="*/ 190634 w 625905"/>
                  <a:gd name="connsiteY30" fmla="*/ 219441 h 811039"/>
                  <a:gd name="connsiteX31" fmla="*/ 196685 w 625905"/>
                  <a:gd name="connsiteY31" fmla="*/ 256430 h 811039"/>
                  <a:gd name="connsiteX32" fmla="*/ 219284 w 625905"/>
                  <a:gd name="connsiteY32" fmla="*/ 283514 h 811039"/>
                  <a:gd name="connsiteX33" fmla="*/ 263360 w 625905"/>
                  <a:gd name="connsiteY33" fmla="*/ 304451 h 811039"/>
                  <a:gd name="connsiteX34" fmla="*/ 337187 w 625905"/>
                  <a:gd name="connsiteY34" fmla="*/ 319921 h 811039"/>
                  <a:gd name="connsiteX35" fmla="*/ 462825 w 625905"/>
                  <a:gd name="connsiteY35" fmla="*/ 344760 h 811039"/>
                  <a:gd name="connsiteX36" fmla="*/ 553174 w 625905"/>
                  <a:gd name="connsiteY36" fmla="*/ 387271 h 811039"/>
                  <a:gd name="connsiteX37" fmla="*/ 607721 w 625905"/>
                  <a:gd name="connsiteY37" fmla="*/ 456769 h 811039"/>
                  <a:gd name="connsiteX38" fmla="*/ 625905 w 625905"/>
                  <a:gd name="connsiteY38" fmla="*/ 559402 h 811039"/>
                  <a:gd name="connsiteX39" fmla="*/ 604963 w 625905"/>
                  <a:gd name="connsiteY39" fmla="*/ 658182 h 811039"/>
                  <a:gd name="connsiteX40" fmla="*/ 545461 w 625905"/>
                  <a:gd name="connsiteY40" fmla="*/ 737099 h 811039"/>
                  <a:gd name="connsiteX41" fmla="*/ 450697 w 625905"/>
                  <a:gd name="connsiteY41" fmla="*/ 791177 h 811039"/>
                  <a:gd name="connsiteX42" fmla="*/ 325081 w 625905"/>
                  <a:gd name="connsiteY42" fmla="*/ 811039 h 811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25905" h="811039">
                    <a:moveTo>
                      <a:pt x="325081" y="811039"/>
                    </a:moveTo>
                    <a:cubicBezTo>
                      <a:pt x="270690" y="811039"/>
                      <a:pt x="223699" y="804940"/>
                      <a:pt x="184017" y="792833"/>
                    </a:cubicBezTo>
                    <a:cubicBezTo>
                      <a:pt x="144356" y="780727"/>
                      <a:pt x="111291" y="763287"/>
                      <a:pt x="84833" y="740510"/>
                    </a:cubicBezTo>
                    <a:cubicBezTo>
                      <a:pt x="58401" y="717732"/>
                      <a:pt x="38182" y="690556"/>
                      <a:pt x="24235" y="658948"/>
                    </a:cubicBezTo>
                    <a:cubicBezTo>
                      <a:pt x="10271" y="627384"/>
                      <a:pt x="2197" y="591733"/>
                      <a:pt x="0" y="552051"/>
                    </a:cubicBezTo>
                    <a:lnTo>
                      <a:pt x="170793" y="552051"/>
                    </a:lnTo>
                    <a:cubicBezTo>
                      <a:pt x="173011" y="569674"/>
                      <a:pt x="176666" y="586401"/>
                      <a:pt x="181820" y="602183"/>
                    </a:cubicBezTo>
                    <a:cubicBezTo>
                      <a:pt x="186953" y="618009"/>
                      <a:pt x="195406" y="631416"/>
                      <a:pt x="207156" y="642400"/>
                    </a:cubicBezTo>
                    <a:cubicBezTo>
                      <a:pt x="218901" y="654193"/>
                      <a:pt x="234171" y="663563"/>
                      <a:pt x="252889" y="670515"/>
                    </a:cubicBezTo>
                    <a:cubicBezTo>
                      <a:pt x="271635" y="677510"/>
                      <a:pt x="295691" y="681008"/>
                      <a:pt x="325081" y="681008"/>
                    </a:cubicBezTo>
                    <a:cubicBezTo>
                      <a:pt x="364741" y="681008"/>
                      <a:pt x="396328" y="671233"/>
                      <a:pt x="419845" y="651727"/>
                    </a:cubicBezTo>
                    <a:cubicBezTo>
                      <a:pt x="443340" y="632225"/>
                      <a:pt x="455112" y="607024"/>
                      <a:pt x="455112" y="576086"/>
                    </a:cubicBezTo>
                    <a:cubicBezTo>
                      <a:pt x="455112" y="560617"/>
                      <a:pt x="452715" y="547387"/>
                      <a:pt x="447939" y="536360"/>
                    </a:cubicBezTo>
                    <a:cubicBezTo>
                      <a:pt x="443162" y="525285"/>
                      <a:pt x="435271" y="515731"/>
                      <a:pt x="424238" y="507662"/>
                    </a:cubicBezTo>
                    <a:cubicBezTo>
                      <a:pt x="412493" y="500310"/>
                      <a:pt x="397067" y="493850"/>
                      <a:pt x="377965" y="488333"/>
                    </a:cubicBezTo>
                    <a:cubicBezTo>
                      <a:pt x="358842" y="482823"/>
                      <a:pt x="334991" y="477846"/>
                      <a:pt x="306341" y="473404"/>
                    </a:cubicBezTo>
                    <a:cubicBezTo>
                      <a:pt x="255647" y="466814"/>
                      <a:pt x="212489" y="457848"/>
                      <a:pt x="176865" y="446460"/>
                    </a:cubicBezTo>
                    <a:cubicBezTo>
                      <a:pt x="141220" y="435065"/>
                      <a:pt x="112009" y="419823"/>
                      <a:pt x="89253" y="400764"/>
                    </a:cubicBezTo>
                    <a:cubicBezTo>
                      <a:pt x="65736" y="382380"/>
                      <a:pt x="48648" y="359652"/>
                      <a:pt x="38025" y="332475"/>
                    </a:cubicBezTo>
                    <a:cubicBezTo>
                      <a:pt x="27349" y="305353"/>
                      <a:pt x="22038" y="272660"/>
                      <a:pt x="22038" y="234505"/>
                    </a:cubicBezTo>
                    <a:cubicBezTo>
                      <a:pt x="22038" y="200744"/>
                      <a:pt x="28806" y="169536"/>
                      <a:pt x="42419" y="140929"/>
                    </a:cubicBezTo>
                    <a:cubicBezTo>
                      <a:pt x="56005" y="112274"/>
                      <a:pt x="75284" y="87342"/>
                      <a:pt x="100280" y="66049"/>
                    </a:cubicBezTo>
                    <a:cubicBezTo>
                      <a:pt x="125233" y="45512"/>
                      <a:pt x="155367" y="29325"/>
                      <a:pt x="190634" y="17574"/>
                    </a:cubicBezTo>
                    <a:cubicBezTo>
                      <a:pt x="225896" y="5873"/>
                      <a:pt x="265195" y="0"/>
                      <a:pt x="308532" y="0"/>
                    </a:cubicBezTo>
                    <a:cubicBezTo>
                      <a:pt x="397429" y="0"/>
                      <a:pt x="467040" y="19550"/>
                      <a:pt x="517372" y="58649"/>
                    </a:cubicBezTo>
                    <a:cubicBezTo>
                      <a:pt x="567682" y="97792"/>
                      <a:pt x="596510" y="156441"/>
                      <a:pt x="603862" y="234683"/>
                    </a:cubicBezTo>
                    <a:lnTo>
                      <a:pt x="439664" y="234683"/>
                    </a:lnTo>
                    <a:cubicBezTo>
                      <a:pt x="434531" y="199443"/>
                      <a:pt x="420946" y="173168"/>
                      <a:pt x="398908" y="155902"/>
                    </a:cubicBezTo>
                    <a:cubicBezTo>
                      <a:pt x="376870" y="138640"/>
                      <a:pt x="346735" y="130031"/>
                      <a:pt x="308532" y="130031"/>
                    </a:cubicBezTo>
                    <a:cubicBezTo>
                      <a:pt x="268876" y="130031"/>
                      <a:pt x="239282" y="138279"/>
                      <a:pt x="219846" y="154870"/>
                    </a:cubicBezTo>
                    <a:cubicBezTo>
                      <a:pt x="200361" y="171414"/>
                      <a:pt x="190634" y="192982"/>
                      <a:pt x="190634" y="219441"/>
                    </a:cubicBezTo>
                    <a:cubicBezTo>
                      <a:pt x="190634" y="233426"/>
                      <a:pt x="192648" y="245759"/>
                      <a:pt x="196685" y="256430"/>
                    </a:cubicBezTo>
                    <a:cubicBezTo>
                      <a:pt x="200722" y="267101"/>
                      <a:pt x="208273" y="276115"/>
                      <a:pt x="219284" y="283514"/>
                    </a:cubicBezTo>
                    <a:cubicBezTo>
                      <a:pt x="229572" y="291584"/>
                      <a:pt x="244259" y="298579"/>
                      <a:pt x="263360" y="304451"/>
                    </a:cubicBezTo>
                    <a:cubicBezTo>
                      <a:pt x="282462" y="310372"/>
                      <a:pt x="307053" y="315527"/>
                      <a:pt x="337187" y="319921"/>
                    </a:cubicBezTo>
                    <a:cubicBezTo>
                      <a:pt x="384939" y="325799"/>
                      <a:pt x="426818" y="334089"/>
                      <a:pt x="462825" y="344760"/>
                    </a:cubicBezTo>
                    <a:cubicBezTo>
                      <a:pt x="498810" y="355431"/>
                      <a:pt x="528939" y="369605"/>
                      <a:pt x="553174" y="387271"/>
                    </a:cubicBezTo>
                    <a:cubicBezTo>
                      <a:pt x="577408" y="405655"/>
                      <a:pt x="595593" y="428837"/>
                      <a:pt x="607721" y="456769"/>
                    </a:cubicBezTo>
                    <a:cubicBezTo>
                      <a:pt x="619849" y="484749"/>
                      <a:pt x="625905" y="518916"/>
                      <a:pt x="625905" y="559402"/>
                    </a:cubicBezTo>
                    <a:cubicBezTo>
                      <a:pt x="625905" y="594740"/>
                      <a:pt x="618910" y="627649"/>
                      <a:pt x="604963" y="658182"/>
                    </a:cubicBezTo>
                    <a:cubicBezTo>
                      <a:pt x="590994" y="688721"/>
                      <a:pt x="571180" y="714996"/>
                      <a:pt x="545461" y="737099"/>
                    </a:cubicBezTo>
                    <a:cubicBezTo>
                      <a:pt x="519747" y="759876"/>
                      <a:pt x="488161" y="777947"/>
                      <a:pt x="450697" y="791177"/>
                    </a:cubicBezTo>
                    <a:cubicBezTo>
                      <a:pt x="413233" y="804406"/>
                      <a:pt x="371353" y="811039"/>
                      <a:pt x="325081" y="811039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C472BEF-19CA-288D-8024-9E82321F0F69}"/>
                  </a:ext>
                </a:extLst>
              </p:cNvPr>
              <p:cNvSpPr/>
              <p:nvPr/>
            </p:nvSpPr>
            <p:spPr>
              <a:xfrm>
                <a:off x="1102773" y="5962847"/>
                <a:ext cx="119737" cy="124771"/>
              </a:xfrm>
              <a:custGeom>
                <a:avLst/>
                <a:gdLst>
                  <a:gd name="connsiteX0" fmla="*/ 300824 w 577413"/>
                  <a:gd name="connsiteY0" fmla="*/ 601687 h 601686"/>
                  <a:gd name="connsiteX1" fmla="*/ 180725 w 577413"/>
                  <a:gd name="connsiteY1" fmla="*/ 581824 h 601686"/>
                  <a:gd name="connsiteX2" fmla="*/ 85961 w 577413"/>
                  <a:gd name="connsiteY2" fmla="*/ 523444 h 601686"/>
                  <a:gd name="connsiteX3" fmla="*/ 22578 w 577413"/>
                  <a:gd name="connsiteY3" fmla="*/ 431973 h 601686"/>
                  <a:gd name="connsiteX4" fmla="*/ 0 w 577413"/>
                  <a:gd name="connsiteY4" fmla="*/ 308532 h 601686"/>
                  <a:gd name="connsiteX5" fmla="*/ 0 w 577413"/>
                  <a:gd name="connsiteY5" fmla="*/ 299745 h 601686"/>
                  <a:gd name="connsiteX6" fmla="*/ 22578 w 577413"/>
                  <a:gd name="connsiteY6" fmla="*/ 176304 h 601686"/>
                  <a:gd name="connsiteX7" fmla="*/ 85961 w 577413"/>
                  <a:gd name="connsiteY7" fmla="*/ 81562 h 601686"/>
                  <a:gd name="connsiteX8" fmla="*/ 179629 w 577413"/>
                  <a:gd name="connsiteY8" fmla="*/ 21477 h 601686"/>
                  <a:gd name="connsiteX9" fmla="*/ 296431 w 577413"/>
                  <a:gd name="connsiteY9" fmla="*/ 0 h 601686"/>
                  <a:gd name="connsiteX10" fmla="*/ 403301 w 577413"/>
                  <a:gd name="connsiteY10" fmla="*/ 17083 h 601686"/>
                  <a:gd name="connsiteX11" fmla="*/ 492576 w 577413"/>
                  <a:gd name="connsiteY11" fmla="*/ 69407 h 601686"/>
                  <a:gd name="connsiteX12" fmla="*/ 554275 w 577413"/>
                  <a:gd name="connsiteY12" fmla="*/ 160344 h 601686"/>
                  <a:gd name="connsiteX13" fmla="*/ 577414 w 577413"/>
                  <a:gd name="connsiteY13" fmla="*/ 293106 h 601686"/>
                  <a:gd name="connsiteX14" fmla="*/ 577414 w 577413"/>
                  <a:gd name="connsiteY14" fmla="*/ 337187 h 601686"/>
                  <a:gd name="connsiteX15" fmla="*/ 161984 w 577413"/>
                  <a:gd name="connsiteY15" fmla="*/ 337187 h 601686"/>
                  <a:gd name="connsiteX16" fmla="*/ 202201 w 577413"/>
                  <a:gd name="connsiteY16" fmla="*/ 449056 h 601686"/>
                  <a:gd name="connsiteX17" fmla="*/ 305239 w 577413"/>
                  <a:gd name="connsiteY17" fmla="*/ 488156 h 601686"/>
                  <a:gd name="connsiteX18" fmla="*/ 389537 w 577413"/>
                  <a:gd name="connsiteY18" fmla="*/ 466139 h 601686"/>
                  <a:gd name="connsiteX19" fmla="*/ 425339 w 577413"/>
                  <a:gd name="connsiteY19" fmla="*/ 407717 h 601686"/>
                  <a:gd name="connsiteX20" fmla="*/ 576313 w 577413"/>
                  <a:gd name="connsiteY20" fmla="*/ 407717 h 601686"/>
                  <a:gd name="connsiteX21" fmla="*/ 490919 w 577413"/>
                  <a:gd name="connsiteY21" fmla="*/ 551511 h 601686"/>
                  <a:gd name="connsiteX22" fmla="*/ 300824 w 577413"/>
                  <a:gd name="connsiteY22" fmla="*/ 601687 h 601686"/>
                  <a:gd name="connsiteX23" fmla="*/ 422047 w 577413"/>
                  <a:gd name="connsiteY23" fmla="*/ 239120 h 601686"/>
                  <a:gd name="connsiteX24" fmla="*/ 385684 w 577413"/>
                  <a:gd name="connsiteY24" fmla="*/ 141598 h 601686"/>
                  <a:gd name="connsiteX25" fmla="*/ 296431 w 577413"/>
                  <a:gd name="connsiteY25" fmla="*/ 110212 h 601686"/>
                  <a:gd name="connsiteX26" fmla="*/ 207717 w 577413"/>
                  <a:gd name="connsiteY26" fmla="*/ 143795 h 601686"/>
                  <a:gd name="connsiteX27" fmla="*/ 164181 w 577413"/>
                  <a:gd name="connsiteY27" fmla="*/ 239120 h 601686"/>
                  <a:gd name="connsiteX28" fmla="*/ 422047 w 577413"/>
                  <a:gd name="connsiteY28" fmla="*/ 239120 h 60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13" h="601686">
                    <a:moveTo>
                      <a:pt x="300824" y="601687"/>
                    </a:moveTo>
                    <a:cubicBezTo>
                      <a:pt x="257466" y="601687"/>
                      <a:pt x="217449" y="595053"/>
                      <a:pt x="180725" y="581824"/>
                    </a:cubicBezTo>
                    <a:cubicBezTo>
                      <a:pt x="143978" y="568594"/>
                      <a:pt x="112392" y="549136"/>
                      <a:pt x="85961" y="523444"/>
                    </a:cubicBezTo>
                    <a:cubicBezTo>
                      <a:pt x="58763" y="498470"/>
                      <a:pt x="37642" y="467979"/>
                      <a:pt x="22578" y="431973"/>
                    </a:cubicBezTo>
                    <a:cubicBezTo>
                      <a:pt x="7513" y="395966"/>
                      <a:pt x="0" y="354853"/>
                      <a:pt x="0" y="308532"/>
                    </a:cubicBezTo>
                    <a:lnTo>
                      <a:pt x="0" y="299745"/>
                    </a:lnTo>
                    <a:cubicBezTo>
                      <a:pt x="0" y="254190"/>
                      <a:pt x="7513" y="213072"/>
                      <a:pt x="22578" y="176304"/>
                    </a:cubicBezTo>
                    <a:cubicBezTo>
                      <a:pt x="37642" y="139580"/>
                      <a:pt x="58763" y="108015"/>
                      <a:pt x="85961" y="81562"/>
                    </a:cubicBezTo>
                    <a:cubicBezTo>
                      <a:pt x="112392" y="55821"/>
                      <a:pt x="143622" y="35823"/>
                      <a:pt x="179629" y="21477"/>
                    </a:cubicBezTo>
                    <a:cubicBezTo>
                      <a:pt x="215608" y="7173"/>
                      <a:pt x="254552" y="0"/>
                      <a:pt x="296431" y="0"/>
                    </a:cubicBezTo>
                    <a:cubicBezTo>
                      <a:pt x="333895" y="0"/>
                      <a:pt x="369518" y="5694"/>
                      <a:pt x="403301" y="17083"/>
                    </a:cubicBezTo>
                    <a:cubicBezTo>
                      <a:pt x="437090" y="28472"/>
                      <a:pt x="466841" y="45911"/>
                      <a:pt x="492576" y="69407"/>
                    </a:cubicBezTo>
                    <a:cubicBezTo>
                      <a:pt x="518268" y="92950"/>
                      <a:pt x="538849" y="123257"/>
                      <a:pt x="554275" y="160344"/>
                    </a:cubicBezTo>
                    <a:cubicBezTo>
                      <a:pt x="569701" y="197425"/>
                      <a:pt x="577414" y="241722"/>
                      <a:pt x="577414" y="293106"/>
                    </a:cubicBezTo>
                    <a:lnTo>
                      <a:pt x="577414" y="337187"/>
                    </a:lnTo>
                    <a:lnTo>
                      <a:pt x="161984" y="337187"/>
                    </a:lnTo>
                    <a:cubicBezTo>
                      <a:pt x="164181" y="385700"/>
                      <a:pt x="177583" y="422959"/>
                      <a:pt x="202201" y="449056"/>
                    </a:cubicBezTo>
                    <a:cubicBezTo>
                      <a:pt x="226819" y="475153"/>
                      <a:pt x="261163" y="488156"/>
                      <a:pt x="305239" y="488156"/>
                    </a:cubicBezTo>
                    <a:cubicBezTo>
                      <a:pt x="342704" y="488156"/>
                      <a:pt x="370797" y="480847"/>
                      <a:pt x="389537" y="466139"/>
                    </a:cubicBezTo>
                    <a:cubicBezTo>
                      <a:pt x="408278" y="451431"/>
                      <a:pt x="420206" y="431973"/>
                      <a:pt x="425339" y="407717"/>
                    </a:cubicBezTo>
                    <a:lnTo>
                      <a:pt x="576313" y="407717"/>
                    </a:lnTo>
                    <a:cubicBezTo>
                      <a:pt x="566765" y="470176"/>
                      <a:pt x="538314" y="518112"/>
                      <a:pt x="490919" y="551511"/>
                    </a:cubicBezTo>
                    <a:cubicBezTo>
                      <a:pt x="443523" y="584965"/>
                      <a:pt x="380167" y="601687"/>
                      <a:pt x="300824" y="601687"/>
                    </a:cubicBezTo>
                    <a:close/>
                    <a:moveTo>
                      <a:pt x="422047" y="239120"/>
                    </a:moveTo>
                    <a:cubicBezTo>
                      <a:pt x="419110" y="195044"/>
                      <a:pt x="406982" y="162540"/>
                      <a:pt x="385684" y="141598"/>
                    </a:cubicBezTo>
                    <a:cubicBezTo>
                      <a:pt x="364364" y="120656"/>
                      <a:pt x="334613" y="110212"/>
                      <a:pt x="296431" y="110212"/>
                    </a:cubicBezTo>
                    <a:cubicBezTo>
                      <a:pt x="260424" y="110212"/>
                      <a:pt x="230856" y="121422"/>
                      <a:pt x="207717" y="143795"/>
                    </a:cubicBezTo>
                    <a:cubicBezTo>
                      <a:pt x="184584" y="166216"/>
                      <a:pt x="170054" y="198007"/>
                      <a:pt x="164181" y="239120"/>
                    </a:cubicBezTo>
                    <a:lnTo>
                      <a:pt x="422047" y="23912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3572EF87-DA50-B5D1-7182-E7382E618DAE}"/>
                  </a:ext>
                </a:extLst>
              </p:cNvPr>
              <p:cNvSpPr/>
              <p:nvPr/>
            </p:nvSpPr>
            <p:spPr>
              <a:xfrm>
                <a:off x="1244682" y="5963758"/>
                <a:ext cx="71749" cy="121340"/>
              </a:xfrm>
              <a:custGeom>
                <a:avLst/>
                <a:gdLst>
                  <a:gd name="connsiteX0" fmla="*/ 0 w 345996"/>
                  <a:gd name="connsiteY0" fmla="*/ 8830 h 585142"/>
                  <a:gd name="connsiteX1" fmla="*/ 159782 w 345996"/>
                  <a:gd name="connsiteY1" fmla="*/ 8830 h 585142"/>
                  <a:gd name="connsiteX2" fmla="*/ 159782 w 345996"/>
                  <a:gd name="connsiteY2" fmla="*/ 119042 h 585142"/>
                  <a:gd name="connsiteX3" fmla="*/ 231407 w 345996"/>
                  <a:gd name="connsiteY3" fmla="*/ 30890 h 585142"/>
                  <a:gd name="connsiteX4" fmla="*/ 345996 w 345996"/>
                  <a:gd name="connsiteY4" fmla="*/ 0 h 585142"/>
                  <a:gd name="connsiteX5" fmla="*/ 345996 w 345996"/>
                  <a:gd name="connsiteY5" fmla="*/ 148771 h 585142"/>
                  <a:gd name="connsiteX6" fmla="*/ 208252 w 345996"/>
                  <a:gd name="connsiteY6" fmla="*/ 180740 h 585142"/>
                  <a:gd name="connsiteX7" fmla="*/ 159782 w 345996"/>
                  <a:gd name="connsiteY7" fmla="*/ 296425 h 585142"/>
                  <a:gd name="connsiteX8" fmla="*/ 159782 w 345996"/>
                  <a:gd name="connsiteY8" fmla="*/ 585143 h 585142"/>
                  <a:gd name="connsiteX9" fmla="*/ 0 w 345996"/>
                  <a:gd name="connsiteY9" fmla="*/ 585143 h 585142"/>
                  <a:gd name="connsiteX10" fmla="*/ 0 w 345996"/>
                  <a:gd name="connsiteY10" fmla="*/ 8830 h 58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5996" h="585142">
                    <a:moveTo>
                      <a:pt x="0" y="8830"/>
                    </a:moveTo>
                    <a:lnTo>
                      <a:pt x="159782" y="8830"/>
                    </a:lnTo>
                    <a:lnTo>
                      <a:pt x="159782" y="119042"/>
                    </a:lnTo>
                    <a:cubicBezTo>
                      <a:pt x="178118" y="80077"/>
                      <a:pt x="202018" y="50710"/>
                      <a:pt x="231407" y="30890"/>
                    </a:cubicBezTo>
                    <a:cubicBezTo>
                      <a:pt x="260780" y="11027"/>
                      <a:pt x="298984" y="761"/>
                      <a:pt x="345996" y="0"/>
                    </a:cubicBezTo>
                    <a:lnTo>
                      <a:pt x="345996" y="148771"/>
                    </a:lnTo>
                    <a:cubicBezTo>
                      <a:pt x="286494" y="148053"/>
                      <a:pt x="240577" y="158681"/>
                      <a:pt x="208252" y="180740"/>
                    </a:cubicBezTo>
                    <a:cubicBezTo>
                      <a:pt x="175921" y="202757"/>
                      <a:pt x="159782" y="241366"/>
                      <a:pt x="159782" y="296425"/>
                    </a:cubicBezTo>
                    <a:lnTo>
                      <a:pt x="159782" y="585143"/>
                    </a:lnTo>
                    <a:lnTo>
                      <a:pt x="0" y="585143"/>
                    </a:lnTo>
                    <a:lnTo>
                      <a:pt x="0" y="883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89ABFD8-87E2-E8F2-226A-B4F6709CC7A3}"/>
                  </a:ext>
                </a:extLst>
              </p:cNvPr>
              <p:cNvSpPr/>
              <p:nvPr/>
            </p:nvSpPr>
            <p:spPr>
              <a:xfrm>
                <a:off x="1328308" y="5965589"/>
                <a:ext cx="124312" cy="119509"/>
              </a:xfrm>
              <a:custGeom>
                <a:avLst/>
                <a:gdLst>
                  <a:gd name="connsiteX0" fmla="*/ 0 w 599473"/>
                  <a:gd name="connsiteY0" fmla="*/ 0 h 576312"/>
                  <a:gd name="connsiteX1" fmla="*/ 170815 w 599473"/>
                  <a:gd name="connsiteY1" fmla="*/ 0 h 576312"/>
                  <a:gd name="connsiteX2" fmla="*/ 308559 w 599473"/>
                  <a:gd name="connsiteY2" fmla="*/ 412115 h 576312"/>
                  <a:gd name="connsiteX3" fmla="*/ 445180 w 599473"/>
                  <a:gd name="connsiteY3" fmla="*/ 0 h 576312"/>
                  <a:gd name="connsiteX4" fmla="*/ 599473 w 599473"/>
                  <a:gd name="connsiteY4" fmla="*/ 0 h 576312"/>
                  <a:gd name="connsiteX5" fmla="*/ 390099 w 599473"/>
                  <a:gd name="connsiteY5" fmla="*/ 576313 h 576312"/>
                  <a:gd name="connsiteX6" fmla="*/ 210475 w 599473"/>
                  <a:gd name="connsiteY6" fmla="*/ 576313 h 576312"/>
                  <a:gd name="connsiteX7" fmla="*/ 0 w 599473"/>
                  <a:gd name="connsiteY7" fmla="*/ 0 h 576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9473" h="576312">
                    <a:moveTo>
                      <a:pt x="0" y="0"/>
                    </a:moveTo>
                    <a:lnTo>
                      <a:pt x="170815" y="0"/>
                    </a:lnTo>
                    <a:lnTo>
                      <a:pt x="308559" y="412115"/>
                    </a:lnTo>
                    <a:lnTo>
                      <a:pt x="445180" y="0"/>
                    </a:lnTo>
                    <a:lnTo>
                      <a:pt x="599473" y="0"/>
                    </a:lnTo>
                    <a:lnTo>
                      <a:pt x="390099" y="576313"/>
                    </a:lnTo>
                    <a:lnTo>
                      <a:pt x="210475" y="5763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0EDFFB2-3AA8-4A34-F8F2-76FADE040935}"/>
                  </a:ext>
                </a:extLst>
              </p:cNvPr>
              <p:cNvSpPr/>
              <p:nvPr/>
            </p:nvSpPr>
            <p:spPr>
              <a:xfrm>
                <a:off x="1469300" y="5913260"/>
                <a:ext cx="37704" cy="171838"/>
              </a:xfrm>
              <a:custGeom>
                <a:avLst/>
                <a:gdLst>
                  <a:gd name="connsiteX0" fmla="*/ 90349 w 181820"/>
                  <a:gd name="connsiteY0" fmla="*/ 174107 h 828661"/>
                  <a:gd name="connsiteX1" fmla="*/ 25870 w 181820"/>
                  <a:gd name="connsiteY1" fmla="*/ 149311 h 828661"/>
                  <a:gd name="connsiteX2" fmla="*/ 0 w 181820"/>
                  <a:gd name="connsiteY2" fmla="*/ 87078 h 828661"/>
                  <a:gd name="connsiteX3" fmla="*/ 25870 w 181820"/>
                  <a:gd name="connsiteY3" fmla="*/ 24796 h 828661"/>
                  <a:gd name="connsiteX4" fmla="*/ 90349 w 181820"/>
                  <a:gd name="connsiteY4" fmla="*/ 0 h 828661"/>
                  <a:gd name="connsiteX5" fmla="*/ 155367 w 181820"/>
                  <a:gd name="connsiteY5" fmla="*/ 24796 h 828661"/>
                  <a:gd name="connsiteX6" fmla="*/ 181820 w 181820"/>
                  <a:gd name="connsiteY6" fmla="*/ 87078 h 828661"/>
                  <a:gd name="connsiteX7" fmla="*/ 155367 w 181820"/>
                  <a:gd name="connsiteY7" fmla="*/ 149311 h 828661"/>
                  <a:gd name="connsiteX8" fmla="*/ 90349 w 181820"/>
                  <a:gd name="connsiteY8" fmla="*/ 174107 h 828661"/>
                  <a:gd name="connsiteX9" fmla="*/ 12107 w 181820"/>
                  <a:gd name="connsiteY9" fmla="*/ 252349 h 828661"/>
                  <a:gd name="connsiteX10" fmla="*/ 170788 w 181820"/>
                  <a:gd name="connsiteY10" fmla="*/ 252349 h 828661"/>
                  <a:gd name="connsiteX11" fmla="*/ 170788 w 181820"/>
                  <a:gd name="connsiteY11" fmla="*/ 828662 h 828661"/>
                  <a:gd name="connsiteX12" fmla="*/ 12107 w 181820"/>
                  <a:gd name="connsiteY12" fmla="*/ 828662 h 828661"/>
                  <a:gd name="connsiteX13" fmla="*/ 12107 w 181820"/>
                  <a:gd name="connsiteY13" fmla="*/ 252349 h 82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1820" h="828661">
                    <a:moveTo>
                      <a:pt x="90349" y="174107"/>
                    </a:moveTo>
                    <a:cubicBezTo>
                      <a:pt x="64614" y="174107"/>
                      <a:pt x="43180" y="165860"/>
                      <a:pt x="25870" y="149311"/>
                    </a:cubicBezTo>
                    <a:cubicBezTo>
                      <a:pt x="8609" y="132811"/>
                      <a:pt x="0" y="112052"/>
                      <a:pt x="0" y="87078"/>
                    </a:cubicBezTo>
                    <a:cubicBezTo>
                      <a:pt x="0" y="62098"/>
                      <a:pt x="8609" y="41339"/>
                      <a:pt x="25870" y="24796"/>
                    </a:cubicBezTo>
                    <a:cubicBezTo>
                      <a:pt x="43180" y="8247"/>
                      <a:pt x="64614" y="0"/>
                      <a:pt x="90349" y="0"/>
                    </a:cubicBezTo>
                    <a:cubicBezTo>
                      <a:pt x="116090" y="0"/>
                      <a:pt x="137701" y="8247"/>
                      <a:pt x="155367" y="24796"/>
                    </a:cubicBezTo>
                    <a:cubicBezTo>
                      <a:pt x="173033" y="41339"/>
                      <a:pt x="181820" y="62098"/>
                      <a:pt x="181820" y="87078"/>
                    </a:cubicBezTo>
                    <a:cubicBezTo>
                      <a:pt x="181820" y="112052"/>
                      <a:pt x="173033" y="132811"/>
                      <a:pt x="155367" y="149311"/>
                    </a:cubicBezTo>
                    <a:cubicBezTo>
                      <a:pt x="137701" y="165860"/>
                      <a:pt x="116090" y="174107"/>
                      <a:pt x="90349" y="174107"/>
                    </a:cubicBezTo>
                    <a:close/>
                    <a:moveTo>
                      <a:pt x="12107" y="252349"/>
                    </a:moveTo>
                    <a:lnTo>
                      <a:pt x="170788" y="252349"/>
                    </a:lnTo>
                    <a:lnTo>
                      <a:pt x="170788" y="828662"/>
                    </a:lnTo>
                    <a:lnTo>
                      <a:pt x="12107" y="828662"/>
                    </a:lnTo>
                    <a:lnTo>
                      <a:pt x="12107" y="252349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4C5B9CB-CBBC-9473-EB91-91D960B27E76}"/>
                  </a:ext>
                </a:extLst>
              </p:cNvPr>
              <p:cNvSpPr/>
              <p:nvPr/>
            </p:nvSpPr>
            <p:spPr>
              <a:xfrm>
                <a:off x="1528260" y="5962847"/>
                <a:ext cx="118597" cy="124771"/>
              </a:xfrm>
              <a:custGeom>
                <a:avLst/>
                <a:gdLst>
                  <a:gd name="connsiteX0" fmla="*/ 296425 w 571913"/>
                  <a:gd name="connsiteY0" fmla="*/ 601687 h 601686"/>
                  <a:gd name="connsiteX1" fmla="*/ 179041 w 571913"/>
                  <a:gd name="connsiteY1" fmla="*/ 582407 h 601686"/>
                  <a:gd name="connsiteX2" fmla="*/ 84833 w 571913"/>
                  <a:gd name="connsiteY2" fmla="*/ 525641 h 601686"/>
                  <a:gd name="connsiteX3" fmla="*/ 22594 w 571913"/>
                  <a:gd name="connsiteY3" fmla="*/ 433635 h 601686"/>
                  <a:gd name="connsiteX4" fmla="*/ 0 w 571913"/>
                  <a:gd name="connsiteY4" fmla="*/ 308532 h 601686"/>
                  <a:gd name="connsiteX5" fmla="*/ 0 w 571913"/>
                  <a:gd name="connsiteY5" fmla="*/ 299745 h 601686"/>
                  <a:gd name="connsiteX6" fmla="*/ 23134 w 571913"/>
                  <a:gd name="connsiteY6" fmla="*/ 174642 h 601686"/>
                  <a:gd name="connsiteX7" fmla="*/ 87029 w 571913"/>
                  <a:gd name="connsiteY7" fmla="*/ 79359 h 601686"/>
                  <a:gd name="connsiteX8" fmla="*/ 181820 w 571913"/>
                  <a:gd name="connsiteY8" fmla="*/ 20397 h 601686"/>
                  <a:gd name="connsiteX9" fmla="*/ 297505 w 571913"/>
                  <a:gd name="connsiteY9" fmla="*/ 0 h 601686"/>
                  <a:gd name="connsiteX10" fmla="*/ 393953 w 571913"/>
                  <a:gd name="connsiteY10" fmla="*/ 11567 h 601686"/>
                  <a:gd name="connsiteX11" fmla="*/ 478246 w 571913"/>
                  <a:gd name="connsiteY11" fmla="*/ 49587 h 601686"/>
                  <a:gd name="connsiteX12" fmla="*/ 538870 w 571913"/>
                  <a:gd name="connsiteY12" fmla="*/ 118999 h 601686"/>
                  <a:gd name="connsiteX13" fmla="*/ 568595 w 571913"/>
                  <a:gd name="connsiteY13" fmla="*/ 223699 h 601686"/>
                  <a:gd name="connsiteX14" fmla="*/ 417626 w 571913"/>
                  <a:gd name="connsiteY14" fmla="*/ 223699 h 601686"/>
                  <a:gd name="connsiteX15" fmla="*/ 380724 w 571913"/>
                  <a:gd name="connsiteY15" fmla="*/ 149851 h 601686"/>
                  <a:gd name="connsiteX16" fmla="*/ 300819 w 571913"/>
                  <a:gd name="connsiteY16" fmla="*/ 125638 h 601686"/>
                  <a:gd name="connsiteX17" fmla="*/ 200560 w 571913"/>
                  <a:gd name="connsiteY17" fmla="*/ 170118 h 601686"/>
                  <a:gd name="connsiteX18" fmla="*/ 163075 w 571913"/>
                  <a:gd name="connsiteY18" fmla="*/ 297008 h 601686"/>
                  <a:gd name="connsiteX19" fmla="*/ 163075 w 571913"/>
                  <a:gd name="connsiteY19" fmla="*/ 305796 h 601686"/>
                  <a:gd name="connsiteX20" fmla="*/ 199978 w 571913"/>
                  <a:gd name="connsiteY20" fmla="*/ 436501 h 601686"/>
                  <a:gd name="connsiteX21" fmla="*/ 304138 w 571913"/>
                  <a:gd name="connsiteY21" fmla="*/ 480442 h 601686"/>
                  <a:gd name="connsiteX22" fmla="*/ 387314 w 571913"/>
                  <a:gd name="connsiteY22" fmla="*/ 453185 h 601686"/>
                  <a:gd name="connsiteX23" fmla="*/ 427536 w 571913"/>
                  <a:gd name="connsiteY23" fmla="*/ 370274 h 601686"/>
                  <a:gd name="connsiteX24" fmla="*/ 571914 w 571913"/>
                  <a:gd name="connsiteY24" fmla="*/ 370274 h 601686"/>
                  <a:gd name="connsiteX25" fmla="*/ 548780 w 571913"/>
                  <a:gd name="connsiteY25" fmla="*/ 464482 h 601686"/>
                  <a:gd name="connsiteX26" fmla="*/ 493672 w 571913"/>
                  <a:gd name="connsiteY26" fmla="*/ 536673 h 601686"/>
                  <a:gd name="connsiteX27" fmla="*/ 408834 w 571913"/>
                  <a:gd name="connsiteY27" fmla="*/ 584603 h 601686"/>
                  <a:gd name="connsiteX28" fmla="*/ 296425 w 571913"/>
                  <a:gd name="connsiteY28" fmla="*/ 601687 h 60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1913" h="601686">
                    <a:moveTo>
                      <a:pt x="296425" y="601687"/>
                    </a:moveTo>
                    <a:cubicBezTo>
                      <a:pt x="254546" y="601687"/>
                      <a:pt x="215404" y="595231"/>
                      <a:pt x="179041" y="582407"/>
                    </a:cubicBezTo>
                    <a:cubicBezTo>
                      <a:pt x="142672" y="569539"/>
                      <a:pt x="111286" y="550615"/>
                      <a:pt x="84833" y="525641"/>
                    </a:cubicBezTo>
                    <a:cubicBezTo>
                      <a:pt x="58380" y="500667"/>
                      <a:pt x="37615" y="469998"/>
                      <a:pt x="22594" y="433635"/>
                    </a:cubicBezTo>
                    <a:cubicBezTo>
                      <a:pt x="7530" y="397267"/>
                      <a:pt x="0" y="355571"/>
                      <a:pt x="0" y="308532"/>
                    </a:cubicBezTo>
                    <a:lnTo>
                      <a:pt x="0" y="299745"/>
                    </a:lnTo>
                    <a:cubicBezTo>
                      <a:pt x="0" y="253472"/>
                      <a:pt x="7713" y="211771"/>
                      <a:pt x="23134" y="174642"/>
                    </a:cubicBezTo>
                    <a:cubicBezTo>
                      <a:pt x="38560" y="137561"/>
                      <a:pt x="59858" y="105769"/>
                      <a:pt x="87029" y="79359"/>
                    </a:cubicBezTo>
                    <a:cubicBezTo>
                      <a:pt x="114200" y="53624"/>
                      <a:pt x="145814" y="33983"/>
                      <a:pt x="181820" y="20397"/>
                    </a:cubicBezTo>
                    <a:cubicBezTo>
                      <a:pt x="217778" y="6812"/>
                      <a:pt x="256387" y="0"/>
                      <a:pt x="297505" y="0"/>
                    </a:cubicBezTo>
                    <a:cubicBezTo>
                      <a:pt x="330592" y="0"/>
                      <a:pt x="362696" y="3854"/>
                      <a:pt x="393953" y="11567"/>
                    </a:cubicBezTo>
                    <a:cubicBezTo>
                      <a:pt x="425156" y="19280"/>
                      <a:pt x="453271" y="31970"/>
                      <a:pt x="478246" y="49587"/>
                    </a:cubicBezTo>
                    <a:cubicBezTo>
                      <a:pt x="502502" y="67210"/>
                      <a:pt x="522683" y="90349"/>
                      <a:pt x="538870" y="118999"/>
                    </a:cubicBezTo>
                    <a:cubicBezTo>
                      <a:pt x="555009" y="147654"/>
                      <a:pt x="564919" y="182581"/>
                      <a:pt x="568595" y="223699"/>
                    </a:cubicBezTo>
                    <a:lnTo>
                      <a:pt x="417626" y="223699"/>
                    </a:lnTo>
                    <a:cubicBezTo>
                      <a:pt x="412466" y="190651"/>
                      <a:pt x="400182" y="166038"/>
                      <a:pt x="380724" y="149851"/>
                    </a:cubicBezTo>
                    <a:cubicBezTo>
                      <a:pt x="361260" y="133707"/>
                      <a:pt x="334629" y="125638"/>
                      <a:pt x="300819" y="125638"/>
                    </a:cubicBezTo>
                    <a:cubicBezTo>
                      <a:pt x="258940" y="125638"/>
                      <a:pt x="225535" y="140475"/>
                      <a:pt x="200560" y="170118"/>
                    </a:cubicBezTo>
                    <a:cubicBezTo>
                      <a:pt x="175586" y="199799"/>
                      <a:pt x="163075" y="242083"/>
                      <a:pt x="163075" y="297008"/>
                    </a:cubicBezTo>
                    <a:lnTo>
                      <a:pt x="163075" y="305796"/>
                    </a:lnTo>
                    <a:cubicBezTo>
                      <a:pt x="163075" y="363640"/>
                      <a:pt x="175359" y="407225"/>
                      <a:pt x="199978" y="436501"/>
                    </a:cubicBezTo>
                    <a:cubicBezTo>
                      <a:pt x="224596" y="465826"/>
                      <a:pt x="259301" y="480442"/>
                      <a:pt x="304138" y="480442"/>
                    </a:cubicBezTo>
                    <a:cubicBezTo>
                      <a:pt x="336469" y="480442"/>
                      <a:pt x="364175" y="471342"/>
                      <a:pt x="387314" y="453185"/>
                    </a:cubicBezTo>
                    <a:cubicBezTo>
                      <a:pt x="410453" y="434979"/>
                      <a:pt x="423855" y="407355"/>
                      <a:pt x="427536" y="370274"/>
                    </a:cubicBezTo>
                    <a:lnTo>
                      <a:pt x="571914" y="370274"/>
                    </a:lnTo>
                    <a:cubicBezTo>
                      <a:pt x="569717" y="404802"/>
                      <a:pt x="562004" y="436188"/>
                      <a:pt x="548780" y="464482"/>
                    </a:cubicBezTo>
                    <a:cubicBezTo>
                      <a:pt x="535551" y="492776"/>
                      <a:pt x="517167" y="516811"/>
                      <a:pt x="493672" y="536673"/>
                    </a:cubicBezTo>
                    <a:cubicBezTo>
                      <a:pt x="470128" y="557206"/>
                      <a:pt x="441883" y="573215"/>
                      <a:pt x="408834" y="584603"/>
                    </a:cubicBezTo>
                    <a:cubicBezTo>
                      <a:pt x="375747" y="595949"/>
                      <a:pt x="338305" y="601687"/>
                      <a:pt x="296425" y="601687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0914024-C890-5A17-F00C-2CD682D752F4}"/>
                  </a:ext>
                </a:extLst>
              </p:cNvPr>
              <p:cNvSpPr/>
              <p:nvPr/>
            </p:nvSpPr>
            <p:spPr>
              <a:xfrm>
                <a:off x="1660796" y="5962847"/>
                <a:ext cx="119741" cy="124771"/>
              </a:xfrm>
              <a:custGeom>
                <a:avLst/>
                <a:gdLst>
                  <a:gd name="connsiteX0" fmla="*/ 300819 w 577429"/>
                  <a:gd name="connsiteY0" fmla="*/ 601687 h 601686"/>
                  <a:gd name="connsiteX1" fmla="*/ 180697 w 577429"/>
                  <a:gd name="connsiteY1" fmla="*/ 581824 h 601686"/>
                  <a:gd name="connsiteX2" fmla="*/ 85955 w 577429"/>
                  <a:gd name="connsiteY2" fmla="*/ 523444 h 601686"/>
                  <a:gd name="connsiteX3" fmla="*/ 22599 w 577429"/>
                  <a:gd name="connsiteY3" fmla="*/ 431973 h 601686"/>
                  <a:gd name="connsiteX4" fmla="*/ 0 w 577429"/>
                  <a:gd name="connsiteY4" fmla="*/ 308532 h 601686"/>
                  <a:gd name="connsiteX5" fmla="*/ 0 w 577429"/>
                  <a:gd name="connsiteY5" fmla="*/ 299745 h 601686"/>
                  <a:gd name="connsiteX6" fmla="*/ 22599 w 577429"/>
                  <a:gd name="connsiteY6" fmla="*/ 176304 h 601686"/>
                  <a:gd name="connsiteX7" fmla="*/ 85955 w 577429"/>
                  <a:gd name="connsiteY7" fmla="*/ 81562 h 601686"/>
                  <a:gd name="connsiteX8" fmla="*/ 179623 w 577429"/>
                  <a:gd name="connsiteY8" fmla="*/ 21477 h 601686"/>
                  <a:gd name="connsiteX9" fmla="*/ 296425 w 577429"/>
                  <a:gd name="connsiteY9" fmla="*/ 0 h 601686"/>
                  <a:gd name="connsiteX10" fmla="*/ 403323 w 577429"/>
                  <a:gd name="connsiteY10" fmla="*/ 17083 h 601686"/>
                  <a:gd name="connsiteX11" fmla="*/ 492554 w 577429"/>
                  <a:gd name="connsiteY11" fmla="*/ 69407 h 601686"/>
                  <a:gd name="connsiteX12" fmla="*/ 554296 w 577429"/>
                  <a:gd name="connsiteY12" fmla="*/ 160344 h 601686"/>
                  <a:gd name="connsiteX13" fmla="*/ 577430 w 577429"/>
                  <a:gd name="connsiteY13" fmla="*/ 293106 h 601686"/>
                  <a:gd name="connsiteX14" fmla="*/ 577430 w 577429"/>
                  <a:gd name="connsiteY14" fmla="*/ 337187 h 601686"/>
                  <a:gd name="connsiteX15" fmla="*/ 162000 w 577429"/>
                  <a:gd name="connsiteY15" fmla="*/ 337187 h 601686"/>
                  <a:gd name="connsiteX16" fmla="*/ 202223 w 577429"/>
                  <a:gd name="connsiteY16" fmla="*/ 449056 h 601686"/>
                  <a:gd name="connsiteX17" fmla="*/ 305218 w 577429"/>
                  <a:gd name="connsiteY17" fmla="*/ 488156 h 601686"/>
                  <a:gd name="connsiteX18" fmla="*/ 389559 w 577429"/>
                  <a:gd name="connsiteY18" fmla="*/ 466139 h 601686"/>
                  <a:gd name="connsiteX19" fmla="*/ 425339 w 577429"/>
                  <a:gd name="connsiteY19" fmla="*/ 407717 h 601686"/>
                  <a:gd name="connsiteX20" fmla="*/ 576313 w 577429"/>
                  <a:gd name="connsiteY20" fmla="*/ 407717 h 601686"/>
                  <a:gd name="connsiteX21" fmla="*/ 490892 w 577429"/>
                  <a:gd name="connsiteY21" fmla="*/ 551511 h 601686"/>
                  <a:gd name="connsiteX22" fmla="*/ 300819 w 577429"/>
                  <a:gd name="connsiteY22" fmla="*/ 601687 h 601686"/>
                  <a:gd name="connsiteX23" fmla="*/ 422020 w 577429"/>
                  <a:gd name="connsiteY23" fmla="*/ 239120 h 601686"/>
                  <a:gd name="connsiteX24" fmla="*/ 385657 w 577429"/>
                  <a:gd name="connsiteY24" fmla="*/ 141598 h 601686"/>
                  <a:gd name="connsiteX25" fmla="*/ 296425 w 577429"/>
                  <a:gd name="connsiteY25" fmla="*/ 110212 h 601686"/>
                  <a:gd name="connsiteX26" fmla="*/ 207690 w 577429"/>
                  <a:gd name="connsiteY26" fmla="*/ 143795 h 601686"/>
                  <a:gd name="connsiteX27" fmla="*/ 164197 w 577429"/>
                  <a:gd name="connsiteY27" fmla="*/ 239120 h 601686"/>
                  <a:gd name="connsiteX28" fmla="*/ 422020 w 577429"/>
                  <a:gd name="connsiteY28" fmla="*/ 239120 h 60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77429" h="601686">
                    <a:moveTo>
                      <a:pt x="300819" y="601687"/>
                    </a:moveTo>
                    <a:cubicBezTo>
                      <a:pt x="257460" y="601687"/>
                      <a:pt x="217422" y="595053"/>
                      <a:pt x="180697" y="581824"/>
                    </a:cubicBezTo>
                    <a:cubicBezTo>
                      <a:pt x="143978" y="568594"/>
                      <a:pt x="112408" y="549136"/>
                      <a:pt x="85955" y="523444"/>
                    </a:cubicBezTo>
                    <a:cubicBezTo>
                      <a:pt x="58735" y="498470"/>
                      <a:pt x="37620" y="467979"/>
                      <a:pt x="22599" y="431973"/>
                    </a:cubicBezTo>
                    <a:cubicBezTo>
                      <a:pt x="7529" y="395966"/>
                      <a:pt x="0" y="354853"/>
                      <a:pt x="0" y="308532"/>
                    </a:cubicBezTo>
                    <a:lnTo>
                      <a:pt x="0" y="299745"/>
                    </a:lnTo>
                    <a:cubicBezTo>
                      <a:pt x="0" y="254190"/>
                      <a:pt x="7529" y="213072"/>
                      <a:pt x="22599" y="176304"/>
                    </a:cubicBezTo>
                    <a:cubicBezTo>
                      <a:pt x="37620" y="139580"/>
                      <a:pt x="58735" y="108015"/>
                      <a:pt x="85955" y="81562"/>
                    </a:cubicBezTo>
                    <a:cubicBezTo>
                      <a:pt x="112408" y="55821"/>
                      <a:pt x="143617" y="35823"/>
                      <a:pt x="179623" y="21477"/>
                    </a:cubicBezTo>
                    <a:cubicBezTo>
                      <a:pt x="215581" y="7173"/>
                      <a:pt x="254546" y="0"/>
                      <a:pt x="296425" y="0"/>
                    </a:cubicBezTo>
                    <a:cubicBezTo>
                      <a:pt x="333868" y="0"/>
                      <a:pt x="369513" y="5694"/>
                      <a:pt x="403323" y="17083"/>
                    </a:cubicBezTo>
                    <a:cubicBezTo>
                      <a:pt x="437084" y="28472"/>
                      <a:pt x="466857" y="45911"/>
                      <a:pt x="492554" y="69407"/>
                    </a:cubicBezTo>
                    <a:cubicBezTo>
                      <a:pt x="518289" y="92950"/>
                      <a:pt x="538870" y="123257"/>
                      <a:pt x="554296" y="160344"/>
                    </a:cubicBezTo>
                    <a:cubicBezTo>
                      <a:pt x="569717" y="197425"/>
                      <a:pt x="577430" y="241722"/>
                      <a:pt x="577430" y="293106"/>
                    </a:cubicBezTo>
                    <a:lnTo>
                      <a:pt x="577430" y="337187"/>
                    </a:lnTo>
                    <a:lnTo>
                      <a:pt x="162000" y="337187"/>
                    </a:lnTo>
                    <a:cubicBezTo>
                      <a:pt x="164197" y="385700"/>
                      <a:pt x="177561" y="422959"/>
                      <a:pt x="202223" y="449056"/>
                    </a:cubicBezTo>
                    <a:cubicBezTo>
                      <a:pt x="226792" y="475153"/>
                      <a:pt x="261136" y="488156"/>
                      <a:pt x="305218" y="488156"/>
                    </a:cubicBezTo>
                    <a:cubicBezTo>
                      <a:pt x="342703" y="488156"/>
                      <a:pt x="370814" y="480847"/>
                      <a:pt x="389559" y="466139"/>
                    </a:cubicBezTo>
                    <a:cubicBezTo>
                      <a:pt x="408256" y="451431"/>
                      <a:pt x="420179" y="431973"/>
                      <a:pt x="425339" y="407717"/>
                    </a:cubicBezTo>
                    <a:lnTo>
                      <a:pt x="576313" y="407717"/>
                    </a:lnTo>
                    <a:cubicBezTo>
                      <a:pt x="566759" y="470176"/>
                      <a:pt x="538287" y="518112"/>
                      <a:pt x="490892" y="551511"/>
                    </a:cubicBezTo>
                    <a:cubicBezTo>
                      <a:pt x="443545" y="584965"/>
                      <a:pt x="380183" y="601687"/>
                      <a:pt x="300819" y="601687"/>
                    </a:cubicBezTo>
                    <a:close/>
                    <a:moveTo>
                      <a:pt x="422020" y="239120"/>
                    </a:moveTo>
                    <a:cubicBezTo>
                      <a:pt x="419105" y="195044"/>
                      <a:pt x="406955" y="162540"/>
                      <a:pt x="385657" y="141598"/>
                    </a:cubicBezTo>
                    <a:cubicBezTo>
                      <a:pt x="364358" y="120656"/>
                      <a:pt x="334629" y="110212"/>
                      <a:pt x="296425" y="110212"/>
                    </a:cubicBezTo>
                    <a:cubicBezTo>
                      <a:pt x="260424" y="110212"/>
                      <a:pt x="230873" y="121422"/>
                      <a:pt x="207690" y="143795"/>
                    </a:cubicBezTo>
                    <a:cubicBezTo>
                      <a:pt x="184557" y="166216"/>
                      <a:pt x="170070" y="198007"/>
                      <a:pt x="164197" y="239120"/>
                    </a:cubicBezTo>
                    <a:lnTo>
                      <a:pt x="422020" y="239120"/>
                    </a:ln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C4E65AD-5765-8668-2CA0-B0BAF56B0C98}"/>
                  </a:ext>
                </a:extLst>
              </p:cNvPr>
              <p:cNvSpPr/>
              <p:nvPr/>
            </p:nvSpPr>
            <p:spPr>
              <a:xfrm>
                <a:off x="1795144" y="5962847"/>
                <a:ext cx="102373" cy="124771"/>
              </a:xfrm>
              <a:custGeom>
                <a:avLst/>
                <a:gdLst>
                  <a:gd name="connsiteX0" fmla="*/ 251275 w 493676"/>
                  <a:gd name="connsiteY0" fmla="*/ 601687 h 601686"/>
                  <a:gd name="connsiteX1" fmla="*/ 69455 w 493676"/>
                  <a:gd name="connsiteY1" fmla="*/ 552186 h 601686"/>
                  <a:gd name="connsiteX2" fmla="*/ 0 w 493676"/>
                  <a:gd name="connsiteY2" fmla="*/ 409239 h 601686"/>
                  <a:gd name="connsiteX3" fmla="*/ 148771 w 493676"/>
                  <a:gd name="connsiteY3" fmla="*/ 409239 h 601686"/>
                  <a:gd name="connsiteX4" fmla="*/ 175770 w 493676"/>
                  <a:gd name="connsiteY4" fmla="*/ 469815 h 601686"/>
                  <a:gd name="connsiteX5" fmla="*/ 250153 w 493676"/>
                  <a:gd name="connsiteY5" fmla="*/ 491475 h 601686"/>
                  <a:gd name="connsiteX6" fmla="*/ 318474 w 493676"/>
                  <a:gd name="connsiteY6" fmla="*/ 474791 h 601686"/>
                  <a:gd name="connsiteX7" fmla="*/ 340496 w 493676"/>
                  <a:gd name="connsiteY7" fmla="*/ 428119 h 601686"/>
                  <a:gd name="connsiteX8" fmla="*/ 313508 w 493676"/>
                  <a:gd name="connsiteY8" fmla="*/ 383142 h 601686"/>
                  <a:gd name="connsiteX9" fmla="*/ 223699 w 493676"/>
                  <a:gd name="connsiteY9" fmla="*/ 359247 h 601686"/>
                  <a:gd name="connsiteX10" fmla="*/ 126177 w 493676"/>
                  <a:gd name="connsiteY10" fmla="*/ 337182 h 601686"/>
                  <a:gd name="connsiteX11" fmla="*/ 60619 w 493676"/>
                  <a:gd name="connsiteY11" fmla="*/ 303016 h 601686"/>
                  <a:gd name="connsiteX12" fmla="*/ 22599 w 493676"/>
                  <a:gd name="connsiteY12" fmla="*/ 251810 h 601686"/>
                  <a:gd name="connsiteX13" fmla="*/ 11027 w 493676"/>
                  <a:gd name="connsiteY13" fmla="*/ 179623 h 601686"/>
                  <a:gd name="connsiteX14" fmla="*/ 30307 w 493676"/>
                  <a:gd name="connsiteY14" fmla="*/ 100842 h 601686"/>
                  <a:gd name="connsiteX15" fmla="*/ 81562 w 493676"/>
                  <a:gd name="connsiteY15" fmla="*/ 44076 h 601686"/>
                  <a:gd name="connsiteX16" fmla="*/ 153748 w 493676"/>
                  <a:gd name="connsiteY16" fmla="*/ 11027 h 601686"/>
                  <a:gd name="connsiteX17" fmla="*/ 239120 w 493676"/>
                  <a:gd name="connsiteY17" fmla="*/ 0 h 601686"/>
                  <a:gd name="connsiteX18" fmla="*/ 327866 w 493676"/>
                  <a:gd name="connsiteY18" fmla="*/ 9413 h 601686"/>
                  <a:gd name="connsiteX19" fmla="*/ 401110 w 493676"/>
                  <a:gd name="connsiteY19" fmla="*/ 39769 h 601686"/>
                  <a:gd name="connsiteX20" fmla="*/ 451846 w 493676"/>
                  <a:gd name="connsiteY20" fmla="*/ 95012 h 601686"/>
                  <a:gd name="connsiteX21" fmla="*/ 477161 w 493676"/>
                  <a:gd name="connsiteY21" fmla="*/ 178992 h 601686"/>
                  <a:gd name="connsiteX22" fmla="*/ 330618 w 493676"/>
                  <a:gd name="connsiteY22" fmla="*/ 178992 h 601686"/>
                  <a:gd name="connsiteX23" fmla="*/ 303037 w 493676"/>
                  <a:gd name="connsiteY23" fmla="*/ 127117 h 601686"/>
                  <a:gd name="connsiteX24" fmla="*/ 240243 w 493676"/>
                  <a:gd name="connsiteY24" fmla="*/ 110212 h 601686"/>
                  <a:gd name="connsiteX25" fmla="*/ 180206 w 493676"/>
                  <a:gd name="connsiteY25" fmla="*/ 126577 h 601686"/>
                  <a:gd name="connsiteX26" fmla="*/ 158681 w 493676"/>
                  <a:gd name="connsiteY26" fmla="*/ 169174 h 601686"/>
                  <a:gd name="connsiteX27" fmla="*/ 182938 w 493676"/>
                  <a:gd name="connsiteY27" fmla="*/ 209574 h 601686"/>
                  <a:gd name="connsiteX28" fmla="*/ 270004 w 493676"/>
                  <a:gd name="connsiteY28" fmla="*/ 231413 h 601686"/>
                  <a:gd name="connsiteX29" fmla="*/ 365864 w 493676"/>
                  <a:gd name="connsiteY29" fmla="*/ 251227 h 601686"/>
                  <a:gd name="connsiteX30" fmla="*/ 436410 w 493676"/>
                  <a:gd name="connsiteY30" fmla="*/ 283196 h 601686"/>
                  <a:gd name="connsiteX31" fmla="*/ 478834 w 493676"/>
                  <a:gd name="connsiteY31" fmla="*/ 334985 h 601686"/>
                  <a:gd name="connsiteX32" fmla="*/ 493677 w 493676"/>
                  <a:gd name="connsiteY32" fmla="*/ 412153 h 601686"/>
                  <a:gd name="connsiteX33" fmla="*/ 429771 w 493676"/>
                  <a:gd name="connsiteY33" fmla="*/ 553757 h 601686"/>
                  <a:gd name="connsiteX34" fmla="*/ 251275 w 493676"/>
                  <a:gd name="connsiteY34" fmla="*/ 601687 h 60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493676" h="601686">
                    <a:moveTo>
                      <a:pt x="251275" y="601687"/>
                    </a:moveTo>
                    <a:cubicBezTo>
                      <a:pt x="173389" y="601687"/>
                      <a:pt x="112770" y="585186"/>
                      <a:pt x="69455" y="552186"/>
                    </a:cubicBezTo>
                    <a:cubicBezTo>
                      <a:pt x="26097" y="519186"/>
                      <a:pt x="2958" y="471563"/>
                      <a:pt x="0" y="409239"/>
                    </a:cubicBezTo>
                    <a:lnTo>
                      <a:pt x="148771" y="409239"/>
                    </a:lnTo>
                    <a:cubicBezTo>
                      <a:pt x="152452" y="435157"/>
                      <a:pt x="161461" y="455377"/>
                      <a:pt x="175770" y="469815"/>
                    </a:cubicBezTo>
                    <a:cubicBezTo>
                      <a:pt x="190116" y="484253"/>
                      <a:pt x="214912" y="491475"/>
                      <a:pt x="250153" y="491475"/>
                    </a:cubicBezTo>
                    <a:cubicBezTo>
                      <a:pt x="281015" y="491475"/>
                      <a:pt x="303793" y="485915"/>
                      <a:pt x="318474" y="474791"/>
                    </a:cubicBezTo>
                    <a:cubicBezTo>
                      <a:pt x="333155" y="463721"/>
                      <a:pt x="340496" y="448117"/>
                      <a:pt x="340496" y="428119"/>
                    </a:cubicBezTo>
                    <a:cubicBezTo>
                      <a:pt x="340496" y="408116"/>
                      <a:pt x="331536" y="393143"/>
                      <a:pt x="313508" y="383142"/>
                    </a:cubicBezTo>
                    <a:cubicBezTo>
                      <a:pt x="295535" y="373145"/>
                      <a:pt x="265578" y="365162"/>
                      <a:pt x="223699" y="359247"/>
                    </a:cubicBezTo>
                    <a:cubicBezTo>
                      <a:pt x="185496" y="353369"/>
                      <a:pt x="152987" y="346018"/>
                      <a:pt x="126177" y="337182"/>
                    </a:cubicBezTo>
                    <a:cubicBezTo>
                      <a:pt x="99363" y="328395"/>
                      <a:pt x="77524" y="317006"/>
                      <a:pt x="60619" y="303016"/>
                    </a:cubicBezTo>
                    <a:cubicBezTo>
                      <a:pt x="42997" y="289074"/>
                      <a:pt x="30312" y="272034"/>
                      <a:pt x="22599" y="251810"/>
                    </a:cubicBezTo>
                    <a:cubicBezTo>
                      <a:pt x="14886" y="231591"/>
                      <a:pt x="11027" y="207556"/>
                      <a:pt x="11027" y="179623"/>
                    </a:cubicBezTo>
                    <a:cubicBezTo>
                      <a:pt x="11027" y="149489"/>
                      <a:pt x="17439" y="123257"/>
                      <a:pt x="30307" y="100842"/>
                    </a:cubicBezTo>
                    <a:cubicBezTo>
                      <a:pt x="43180" y="78420"/>
                      <a:pt x="60263" y="59497"/>
                      <a:pt x="81562" y="44076"/>
                    </a:cubicBezTo>
                    <a:cubicBezTo>
                      <a:pt x="102142" y="29411"/>
                      <a:pt x="126172" y="18384"/>
                      <a:pt x="153748" y="11027"/>
                    </a:cubicBezTo>
                    <a:cubicBezTo>
                      <a:pt x="181280" y="3676"/>
                      <a:pt x="209752" y="0"/>
                      <a:pt x="239120" y="0"/>
                    </a:cubicBezTo>
                    <a:cubicBezTo>
                      <a:pt x="270760" y="0"/>
                      <a:pt x="300284" y="3136"/>
                      <a:pt x="327866" y="9413"/>
                    </a:cubicBezTo>
                    <a:cubicBezTo>
                      <a:pt x="355393" y="15691"/>
                      <a:pt x="379844" y="25778"/>
                      <a:pt x="401110" y="39769"/>
                    </a:cubicBezTo>
                    <a:cubicBezTo>
                      <a:pt x="421728" y="53802"/>
                      <a:pt x="438623" y="72186"/>
                      <a:pt x="451846" y="95012"/>
                    </a:cubicBezTo>
                    <a:cubicBezTo>
                      <a:pt x="465070" y="117876"/>
                      <a:pt x="473490" y="145857"/>
                      <a:pt x="477161" y="178992"/>
                    </a:cubicBezTo>
                    <a:lnTo>
                      <a:pt x="330618" y="178992"/>
                    </a:lnTo>
                    <a:cubicBezTo>
                      <a:pt x="326193" y="155723"/>
                      <a:pt x="317017" y="138414"/>
                      <a:pt x="303037" y="127117"/>
                    </a:cubicBezTo>
                    <a:cubicBezTo>
                      <a:pt x="289058" y="115863"/>
                      <a:pt x="268115" y="110212"/>
                      <a:pt x="240243" y="110212"/>
                    </a:cubicBezTo>
                    <a:cubicBezTo>
                      <a:pt x="214507" y="110212"/>
                      <a:pt x="194510" y="115679"/>
                      <a:pt x="180206" y="126577"/>
                    </a:cubicBezTo>
                    <a:cubicBezTo>
                      <a:pt x="165854" y="137518"/>
                      <a:pt x="158681" y="151729"/>
                      <a:pt x="158681" y="169174"/>
                    </a:cubicBezTo>
                    <a:cubicBezTo>
                      <a:pt x="158681" y="187380"/>
                      <a:pt x="166750" y="200830"/>
                      <a:pt x="182938" y="209574"/>
                    </a:cubicBezTo>
                    <a:cubicBezTo>
                      <a:pt x="199081" y="218318"/>
                      <a:pt x="228136" y="225583"/>
                      <a:pt x="270004" y="231413"/>
                    </a:cubicBezTo>
                    <a:cubicBezTo>
                      <a:pt x="305952" y="236567"/>
                      <a:pt x="337959" y="243157"/>
                      <a:pt x="365864" y="251227"/>
                    </a:cubicBezTo>
                    <a:cubicBezTo>
                      <a:pt x="393769" y="259345"/>
                      <a:pt x="417248" y="269972"/>
                      <a:pt x="436410" y="283196"/>
                    </a:cubicBezTo>
                    <a:cubicBezTo>
                      <a:pt x="454761" y="297186"/>
                      <a:pt x="468903" y="314453"/>
                      <a:pt x="478834" y="334985"/>
                    </a:cubicBezTo>
                    <a:cubicBezTo>
                      <a:pt x="488765" y="355566"/>
                      <a:pt x="493677" y="381263"/>
                      <a:pt x="493677" y="412153"/>
                    </a:cubicBezTo>
                    <a:cubicBezTo>
                      <a:pt x="493677" y="474570"/>
                      <a:pt x="472357" y="521787"/>
                      <a:pt x="429771" y="553757"/>
                    </a:cubicBezTo>
                    <a:cubicBezTo>
                      <a:pt x="387184" y="585683"/>
                      <a:pt x="327704" y="601687"/>
                      <a:pt x="251275" y="601687"/>
                    </a:cubicBezTo>
                    <a:close/>
                  </a:path>
                </a:pathLst>
              </a:custGeom>
              <a:solidFill>
                <a:schemeClr val="tx1"/>
              </a:solidFill>
              <a:ln w="5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801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D3A30FBE-8F17-C548-AFA2-5AAD6CD3B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06"/>
          <a:stretch/>
        </p:blipFill>
        <p:spPr>
          <a:xfrm>
            <a:off x="0" y="0"/>
            <a:ext cx="5531867" cy="6042025"/>
          </a:xfrm>
          <a:prstGeom prst="rect">
            <a:avLst/>
          </a:prstGeom>
          <a:solidFill>
            <a:srgbClr val="967FB5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CE6D26-DEAB-40A9-8ABE-39CBD188DADC}"/>
              </a:ext>
            </a:extLst>
          </p:cNvPr>
          <p:cNvGrpSpPr/>
          <p:nvPr userDrawn="1"/>
        </p:nvGrpSpPr>
        <p:grpSpPr>
          <a:xfrm>
            <a:off x="5644161" y="-11575"/>
            <a:ext cx="6548783" cy="6053600"/>
            <a:chOff x="5644161" y="-11575"/>
            <a:chExt cx="6548783" cy="6053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523A5-24F0-354F-8002-414F2240D003}"/>
                </a:ext>
              </a:extLst>
            </p:cNvPr>
            <p:cNvSpPr/>
            <p:nvPr userDrawn="1"/>
          </p:nvSpPr>
          <p:spPr>
            <a:xfrm>
              <a:off x="8985558" y="3071959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CD684-4028-1449-8EA5-ECEECD1B2D43}"/>
                </a:ext>
              </a:extLst>
            </p:cNvPr>
            <p:cNvSpPr/>
            <p:nvPr userDrawn="1"/>
          </p:nvSpPr>
          <p:spPr>
            <a:xfrm>
              <a:off x="5644161" y="3071959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AF5940-2BC4-0142-BC6F-C7670E9B6D85}"/>
                </a:ext>
              </a:extLst>
            </p:cNvPr>
            <p:cNvSpPr/>
            <p:nvPr userDrawn="1"/>
          </p:nvSpPr>
          <p:spPr>
            <a:xfrm>
              <a:off x="8985558" y="-11575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47E39D-299C-5342-A0B4-CADAF41FB465}"/>
                </a:ext>
              </a:extLst>
            </p:cNvPr>
            <p:cNvSpPr/>
            <p:nvPr userDrawn="1"/>
          </p:nvSpPr>
          <p:spPr>
            <a:xfrm>
              <a:off x="5644161" y="-11575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 userDrawn="1"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 userDrawn="1"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59146" y="566676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904019" y="412863"/>
            <a:ext cx="1014701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36566" y="1609580"/>
            <a:ext cx="2594122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298616" y="412863"/>
            <a:ext cx="11541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320011" y="1609580"/>
            <a:ext cx="2593813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936566" y="3527214"/>
            <a:ext cx="1184620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5957962" y="4723931"/>
            <a:ext cx="2595092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320011" y="3527214"/>
            <a:ext cx="12070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341406" y="4723931"/>
            <a:ext cx="2594785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775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47624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1703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1703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2885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889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CC84FE-E740-4079-9D7C-90E53E0908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2443850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067904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07BBD-8C0C-37E0-105D-4FC9419A8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094414"/>
          </a:xfrm>
          <a:prstGeom prst="rect">
            <a:avLst/>
          </a:prstGeom>
        </p:spPr>
      </p:pic>
      <p:sp>
        <p:nvSpPr>
          <p:cNvPr id="9" name="Overlay" hidden="1">
            <a:extLst>
              <a:ext uri="{FF2B5EF4-FFF2-40B4-BE49-F238E27FC236}">
                <a16:creationId xmlns:a16="http://schemas.microsoft.com/office/drawing/2014/main" id="{4E7C91A2-F46B-3041-8336-7059959E5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6020" y="0"/>
            <a:ext cx="9135979" cy="6094414"/>
          </a:xfrm>
          <a:prstGeom prst="rect">
            <a:avLst/>
          </a:prstGeom>
          <a:gradFill flip="none" rotWithShape="1">
            <a:gsLst>
              <a:gs pos="46000">
                <a:srgbClr val="002060">
                  <a:alpha val="68000"/>
                </a:srgbClr>
              </a:gs>
              <a:gs pos="0">
                <a:srgbClr val="00206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033" y="1505387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033" y="2129441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96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noProof="0"/>
              <a:t>Place text here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1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2431B4-A2A3-6EF8-510C-02B323DE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0441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539" y="2456989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539" y="3081043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4C4C9-AB79-B84D-84A8-6BDCCE609B4F}"/>
              </a:ext>
            </a:extLst>
          </p:cNvPr>
          <p:cNvSpPr/>
          <p:nvPr userDrawn="1"/>
        </p:nvSpPr>
        <p:spPr>
          <a:xfrm>
            <a:off x="0" y="0"/>
            <a:ext cx="12192000" cy="6042025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90DA1-493B-4C29-8E53-94264D1A3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 b="11875"/>
          <a:stretch/>
        </p:blipFill>
        <p:spPr>
          <a:xfrm>
            <a:off x="0" y="0"/>
            <a:ext cx="12192000" cy="6043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2955A-5830-40A7-873D-7BAF12FDCD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B53A5-8F5D-4E3B-8E80-9A556E44BA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AB0301-53CA-269C-F1EC-8FA2769CA80D}"/>
              </a:ext>
            </a:extLst>
          </p:cNvPr>
          <p:cNvSpPr/>
          <p:nvPr userDrawn="1"/>
        </p:nvSpPr>
        <p:spPr>
          <a:xfrm flipH="1">
            <a:off x="0" y="0"/>
            <a:ext cx="12192000" cy="6042025"/>
          </a:xfrm>
          <a:prstGeom prst="rect">
            <a:avLst/>
          </a:prstGeom>
          <a:gradFill>
            <a:gsLst>
              <a:gs pos="100000">
                <a:schemeClr val="bg1">
                  <a:alpha val="80679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9B4A58-0AD7-43AA-9ED7-20361EDF5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3021013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434D6C-8B7C-4C0C-9193-DEF36D3AB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645067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1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5F7A-52DF-4C27-B2F3-E44BB72CB9A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51825" y="6480578"/>
            <a:ext cx="3175200" cy="132523"/>
          </a:xfrm>
        </p:spPr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68BC-AA2D-4986-889E-A6CC0A359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2560-725E-4120-B0A4-2D3EACCF9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199" y="1361464"/>
            <a:ext cx="4946385" cy="1495794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Section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6690C-4007-42A3-95CA-C4132331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88610"/>
            <a:ext cx="4918075" cy="3353416"/>
          </a:xfrm>
        </p:spPr>
        <p:txBody>
          <a:bodyPr tIns="540000"/>
          <a:lstStyle>
            <a:lvl1pPr>
              <a:spcAft>
                <a:spcPts val="120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sub-headline here in GT Sectra Fine, indent for other levels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26841-03C7-4C1C-9983-AD938B094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1389061"/>
            <a:ext cx="5903914" cy="465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2770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1D67-AB1B-4FB4-BA69-9A142B7F1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49E00-18EC-4FDA-A2E8-4858523214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290FF-AA89-42D9-98B9-80723F6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717675"/>
            <a:ext cx="88550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35108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D3A30FBE-8F17-C548-AFA2-5AAD6CD3B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06"/>
          <a:stretch/>
        </p:blipFill>
        <p:spPr>
          <a:xfrm>
            <a:off x="0" y="0"/>
            <a:ext cx="5531867" cy="6042025"/>
          </a:xfrm>
          <a:prstGeom prst="rect">
            <a:avLst/>
          </a:prstGeom>
          <a:solidFill>
            <a:srgbClr val="967FB5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CE6D26-DEAB-40A9-8ABE-39CBD188DADC}"/>
              </a:ext>
            </a:extLst>
          </p:cNvPr>
          <p:cNvGrpSpPr/>
          <p:nvPr userDrawn="1"/>
        </p:nvGrpSpPr>
        <p:grpSpPr>
          <a:xfrm>
            <a:off x="5644161" y="-11575"/>
            <a:ext cx="6548783" cy="6053600"/>
            <a:chOff x="5644161" y="-11575"/>
            <a:chExt cx="6548783" cy="6053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523A5-24F0-354F-8002-414F2240D003}"/>
                </a:ext>
              </a:extLst>
            </p:cNvPr>
            <p:cNvSpPr/>
            <p:nvPr userDrawn="1"/>
          </p:nvSpPr>
          <p:spPr>
            <a:xfrm>
              <a:off x="8985558" y="3071959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CD684-4028-1449-8EA5-ECEECD1B2D43}"/>
                </a:ext>
              </a:extLst>
            </p:cNvPr>
            <p:cNvSpPr/>
            <p:nvPr userDrawn="1"/>
          </p:nvSpPr>
          <p:spPr>
            <a:xfrm>
              <a:off x="5644161" y="3071959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AF5940-2BC4-0142-BC6F-C7670E9B6D85}"/>
                </a:ext>
              </a:extLst>
            </p:cNvPr>
            <p:cNvSpPr/>
            <p:nvPr userDrawn="1"/>
          </p:nvSpPr>
          <p:spPr>
            <a:xfrm>
              <a:off x="8985558" y="-11575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47E39D-299C-5342-A0B4-CADAF41FB465}"/>
                </a:ext>
              </a:extLst>
            </p:cNvPr>
            <p:cNvSpPr/>
            <p:nvPr userDrawn="1"/>
          </p:nvSpPr>
          <p:spPr>
            <a:xfrm>
              <a:off x="5644161" y="-11575"/>
              <a:ext cx="3207386" cy="2970066"/>
            </a:xfrm>
            <a:prstGeom prst="rect">
              <a:avLst/>
            </a:prstGeom>
            <a:solidFill>
              <a:srgbClr val="F2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 userDrawn="1"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 userDrawn="1"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59146" y="566676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904019" y="412863"/>
            <a:ext cx="1014701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36566" y="1609580"/>
            <a:ext cx="2594122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298616" y="412863"/>
            <a:ext cx="11541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320011" y="1609580"/>
            <a:ext cx="2593813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936566" y="3527214"/>
            <a:ext cx="1184620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5957962" y="4723931"/>
            <a:ext cx="2595092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320011" y="3527214"/>
            <a:ext cx="12070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341406" y="4723931"/>
            <a:ext cx="2594785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04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AB59B-3A96-3E5C-C62D-5B604F2E27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1245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71245" y="2216202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1245" y="3433004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49806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Number 4">
            <a:extLst>
              <a:ext uri="{FF2B5EF4-FFF2-40B4-BE49-F238E27FC236}">
                <a16:creationId xmlns:a16="http://schemas.microsoft.com/office/drawing/2014/main" id="{226FAB31-9A8A-363F-EFBB-1323867B38F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71245" y="5866606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7637540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CC84FE-E740-4079-9D7C-90E53E0908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2443850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067904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27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007BBD-8C0C-37E0-105D-4FC9419A8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094414"/>
          </a:xfrm>
          <a:prstGeom prst="rect">
            <a:avLst/>
          </a:prstGeom>
        </p:spPr>
      </p:pic>
      <p:sp>
        <p:nvSpPr>
          <p:cNvPr id="9" name="Overlay" hidden="1">
            <a:extLst>
              <a:ext uri="{FF2B5EF4-FFF2-40B4-BE49-F238E27FC236}">
                <a16:creationId xmlns:a16="http://schemas.microsoft.com/office/drawing/2014/main" id="{4E7C91A2-F46B-3041-8336-7059959E5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6020" y="0"/>
            <a:ext cx="9135979" cy="6094414"/>
          </a:xfrm>
          <a:prstGeom prst="rect">
            <a:avLst/>
          </a:prstGeom>
          <a:gradFill flip="none" rotWithShape="1">
            <a:gsLst>
              <a:gs pos="46000">
                <a:srgbClr val="002060">
                  <a:alpha val="68000"/>
                </a:srgbClr>
              </a:gs>
              <a:gs pos="0">
                <a:srgbClr val="00206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033" y="1505387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033" y="2129441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9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2431B4-A2A3-6EF8-510C-02B323DE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0441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539" y="2456989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539" y="3081043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4C4C9-AB79-B84D-84A8-6BDCCE609B4F}"/>
              </a:ext>
            </a:extLst>
          </p:cNvPr>
          <p:cNvSpPr/>
          <p:nvPr userDrawn="1"/>
        </p:nvSpPr>
        <p:spPr>
          <a:xfrm>
            <a:off x="0" y="0"/>
            <a:ext cx="12192000" cy="6042025"/>
          </a:xfrm>
          <a:prstGeom prst="rect">
            <a:avLst/>
          </a:prstGeom>
          <a:solidFill>
            <a:srgbClr val="A1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90DA1-493B-4C29-8E53-94264D1A3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 b="11875"/>
          <a:stretch/>
        </p:blipFill>
        <p:spPr>
          <a:xfrm>
            <a:off x="0" y="0"/>
            <a:ext cx="12192000" cy="604361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2955A-5830-40A7-873D-7BAF12FDCD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B53A5-8F5D-4E3B-8E80-9A556E44BA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AB0301-53CA-269C-F1EC-8FA2769CA80D}"/>
              </a:ext>
            </a:extLst>
          </p:cNvPr>
          <p:cNvSpPr/>
          <p:nvPr userDrawn="1"/>
        </p:nvSpPr>
        <p:spPr>
          <a:xfrm flipH="1">
            <a:off x="0" y="0"/>
            <a:ext cx="12192000" cy="6042025"/>
          </a:xfrm>
          <a:prstGeom prst="rect">
            <a:avLst/>
          </a:prstGeom>
          <a:gradFill>
            <a:gsLst>
              <a:gs pos="100000">
                <a:schemeClr val="bg1">
                  <a:alpha val="80679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9B4A58-0AD7-43AA-9ED7-20361EDF5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3021013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434D6C-8B7C-4C0C-9193-DEF36D3AB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645067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1 Colum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noProof="0"/>
              <a:t>Place text here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5EFDEB3F-4743-43EA-A121-ED3CB6054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207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5F7A-52DF-4C27-B2F3-E44BB72CB9A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51825" y="6480578"/>
            <a:ext cx="3175200" cy="132523"/>
          </a:xfrm>
        </p:spPr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68BC-AA2D-4986-889E-A6CC0A359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2560-725E-4120-B0A4-2D3EACCF9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199" y="1361464"/>
            <a:ext cx="4946385" cy="1495794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Section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6690C-4007-42A3-95CA-C4132331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88610"/>
            <a:ext cx="4918075" cy="3353416"/>
          </a:xfrm>
        </p:spPr>
        <p:txBody>
          <a:bodyPr tIns="540000"/>
          <a:lstStyle>
            <a:lvl1pPr>
              <a:spcAft>
                <a:spcPts val="120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sub-headline here in GT Sectra Fine, indent for other levels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26841-03C7-4C1C-9983-AD938B094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1389061"/>
            <a:ext cx="5903914" cy="465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716689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1D67-AB1B-4FB4-BA69-9A142B7F1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49E00-18EC-4FDA-A2E8-4858523214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290FF-AA89-42D9-98B9-80723F6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717675"/>
            <a:ext cx="88550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6863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A1AE-6E11-43FE-BB9E-142249561F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2532-1452-4025-A9EE-41FD70A0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3D72F-7FBE-4E35-8F61-E9D5957A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6A2D405-2B18-4C9F-9DCE-9782B35E4B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282" y="1209096"/>
            <a:ext cx="8873793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214000"/>
            <a:ext cx="88550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028946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DACA-9534-4811-8944-B406E3420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3C721-6786-4EED-8E96-C5E819CC3B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4DBE6-6503-46E1-9A39-54EC411C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2A11E5B-C2C9-4D35-B53E-E341B6F551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913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1398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9DE9F-C225-40FA-A520-5E4A4BF40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2E42C-458A-44BF-B645-B8081642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40E2A-A703-4596-8616-5CFC24CA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27866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855A3-4712-4AAE-985B-CA1C87DA2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EBC0D-9CAC-4A6E-8B25-0FD13501F5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6E69C-0276-4792-A54C-F3EE324B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5F2A0C-23E9-4A49-B324-275E7CA20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788299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EFB98-51A4-4263-B26D-9017F18F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Number 2">
            <a:extLst>
              <a:ext uri="{FF2B5EF4-FFF2-40B4-BE49-F238E27FC236}">
                <a16:creationId xmlns:a16="http://schemas.microsoft.com/office/drawing/2014/main" id="{B5E11C6D-3A0C-4C94-B1F3-1F9A851D094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54949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0" name="Subhead 2">
            <a:extLst>
              <a:ext uri="{FF2B5EF4-FFF2-40B4-BE49-F238E27FC236}">
                <a16:creationId xmlns:a16="http://schemas.microsoft.com/office/drawing/2014/main" id="{381FBD1A-DB9E-4E50-9A34-B0B48DF8BD0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40516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6B634C-B827-4026-B9E1-969EAEB303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4006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Number 3">
            <a:extLst>
              <a:ext uri="{FF2B5EF4-FFF2-40B4-BE49-F238E27FC236}">
                <a16:creationId xmlns:a16="http://schemas.microsoft.com/office/drawing/2014/main" id="{86FDDA22-E16A-4C33-8E29-56D8E2A86B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91764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3" name="Subhead 3">
            <a:extLst>
              <a:ext uri="{FF2B5EF4-FFF2-40B4-BE49-F238E27FC236}">
                <a16:creationId xmlns:a16="http://schemas.microsoft.com/office/drawing/2014/main" id="{BBB5DE66-FF85-4B95-B08E-CC40ECCBD6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331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E298CD5-E83F-4BE6-AAF6-8E9C4B4CC42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230821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746739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AE8A-DE13-47F5-9BF0-EB62E0A7AC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22454E-D29D-449B-8549-6146B4DE5B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1ADF0-A8CB-43F6-A0C3-4923005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25748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9395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2nd level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32F17-998A-4554-A8A9-9B0B978D74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39E356-4691-4FB4-90C9-74D87A67D1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09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2214000"/>
            <a:ext cx="2574838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42679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77375-283F-4C0C-8285-A800644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29D98BC3-0D08-4AFD-9DAE-C4D9FC6FB12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5190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412C9B84-BEA4-43C2-9A9C-AF44141B859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60757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2EF5FA-21F8-4BFF-BB57-320EEFBBBD7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14247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4DCB1D78-0C37-47BF-B3DF-715ADCE6CA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23067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Subhead 3">
            <a:extLst>
              <a:ext uri="{FF2B5EF4-FFF2-40B4-BE49-F238E27FC236}">
                <a16:creationId xmlns:a16="http://schemas.microsoft.com/office/drawing/2014/main" id="{28985E81-EE7A-43C7-B984-A39ECD1300F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08634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BBEC514-3ABC-444F-9609-8722CBAFC7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2124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Number 4">
            <a:extLst>
              <a:ext uri="{FF2B5EF4-FFF2-40B4-BE49-F238E27FC236}">
                <a16:creationId xmlns:a16="http://schemas.microsoft.com/office/drawing/2014/main" id="{08C97952-F2E4-4423-A790-78EDD72AA39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6795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0" name="Subhead 4">
            <a:extLst>
              <a:ext uri="{FF2B5EF4-FFF2-40B4-BE49-F238E27FC236}">
                <a16:creationId xmlns:a16="http://schemas.microsoft.com/office/drawing/2014/main" id="{4BC06D79-1953-4134-BD34-FD8D0B9D223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62362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69D0CBC-F9AC-4F3D-808E-76D82F9558B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15852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60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noProof="0"/>
              <a:t>Place text here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95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F671-FA16-477A-9FC1-5C24CE08A4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B501-0919-4F56-B3FE-2CA805C79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FF7E6-A0F6-4849-90A7-DE0F78A0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4255561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D40EC-5280-4084-9A97-13F36BF99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075" y="1717675"/>
            <a:ext cx="65103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46635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25836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DACA-9534-4811-8944-B406E3420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3C721-6786-4EED-8E96-C5E819CC3B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4DBE6-6503-46E1-9A39-54EC411C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2A11E5B-C2C9-4D35-B53E-E341B6F551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913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447858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9DE9F-C225-40FA-A520-5E4A4BF40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2E42C-458A-44BF-B645-B8081642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40E2A-A703-4596-8616-5CFC24CA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4359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855A3-4712-4AAE-985B-CA1C87DA2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EBC0D-9CAC-4A6E-8B25-0FD13501F5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6E69C-0276-4792-A54C-F3EE324B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5F2A0C-23E9-4A49-B324-275E7CA20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46418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EFB98-51A4-4263-B26D-9017F18F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Number 2">
            <a:extLst>
              <a:ext uri="{FF2B5EF4-FFF2-40B4-BE49-F238E27FC236}">
                <a16:creationId xmlns:a16="http://schemas.microsoft.com/office/drawing/2014/main" id="{B5E11C6D-3A0C-4C94-B1F3-1F9A851D094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54949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0" name="Subhead 2">
            <a:extLst>
              <a:ext uri="{FF2B5EF4-FFF2-40B4-BE49-F238E27FC236}">
                <a16:creationId xmlns:a16="http://schemas.microsoft.com/office/drawing/2014/main" id="{381FBD1A-DB9E-4E50-9A34-B0B48DF8BD0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40516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6B634C-B827-4026-B9E1-969EAEB303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4006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Number 3">
            <a:extLst>
              <a:ext uri="{FF2B5EF4-FFF2-40B4-BE49-F238E27FC236}">
                <a16:creationId xmlns:a16="http://schemas.microsoft.com/office/drawing/2014/main" id="{86FDDA22-E16A-4C33-8E29-56D8E2A86B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91764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3" name="Subhead 3">
            <a:extLst>
              <a:ext uri="{FF2B5EF4-FFF2-40B4-BE49-F238E27FC236}">
                <a16:creationId xmlns:a16="http://schemas.microsoft.com/office/drawing/2014/main" id="{BBB5DE66-FF85-4B95-B08E-CC40ECCBD6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331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E298CD5-E83F-4BE6-AAF6-8E9C4B4CC42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230821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9035656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AE8A-DE13-47F5-9BF0-EB62E0A7AC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22454E-D29D-449B-8549-6146B4DE5B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1ADF0-A8CB-43F6-A0C3-4923005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25748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4375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Columns w/ 2nd level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32F17-998A-4554-A8A9-9B0B978D74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39E356-4691-4FB4-90C9-74D87A67D1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09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2214000"/>
            <a:ext cx="2574838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06121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77375-283F-4C0C-8285-A800644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29D98BC3-0D08-4AFD-9DAE-C4D9FC6FB12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5190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412C9B84-BEA4-43C2-9A9C-AF44141B859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60757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2EF5FA-21F8-4BFF-BB57-320EEFBBBD7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14247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4DCB1D78-0C37-47BF-B3DF-715ADCE6CA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23067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Subhead 3">
            <a:extLst>
              <a:ext uri="{FF2B5EF4-FFF2-40B4-BE49-F238E27FC236}">
                <a16:creationId xmlns:a16="http://schemas.microsoft.com/office/drawing/2014/main" id="{28985E81-EE7A-43C7-B984-A39ECD1300F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08634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BBEC514-3ABC-444F-9609-8722CBAFC7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2124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Number 4">
            <a:extLst>
              <a:ext uri="{FF2B5EF4-FFF2-40B4-BE49-F238E27FC236}">
                <a16:creationId xmlns:a16="http://schemas.microsoft.com/office/drawing/2014/main" id="{08C97952-F2E4-4423-A790-78EDD72AA39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6795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rgbClr val="A100FF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0" name="Subhead 4">
            <a:extLst>
              <a:ext uri="{FF2B5EF4-FFF2-40B4-BE49-F238E27FC236}">
                <a16:creationId xmlns:a16="http://schemas.microsoft.com/office/drawing/2014/main" id="{4BC06D79-1953-4134-BD34-FD8D0B9D223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62362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69D0CBC-F9AC-4F3D-808E-76D82F9558B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15852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610522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F671-FA16-477A-9FC1-5C24CE08A4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B501-0919-4F56-B3FE-2CA805C79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FF7E6-A0F6-4849-90A7-DE0F78A0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4255561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D40EC-5280-4084-9A97-13F36BF99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075" y="1717675"/>
            <a:ext cx="65103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78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noProof="0"/>
              <a:t>Place sub-headline here in GT Sectra Fine Rg 24pt, indent for other levels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bullet 18pt</a:t>
            </a:r>
          </a:p>
          <a:p>
            <a:pPr lvl="3"/>
            <a:r>
              <a:rPr lang="en-US" noProof="0"/>
              <a:t>Fourth level bullet 16pt</a:t>
            </a:r>
          </a:p>
          <a:p>
            <a:pPr lvl="4"/>
            <a:r>
              <a:rPr lang="en-US" noProof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Place text here 20pt</a:t>
            </a:r>
          </a:p>
          <a:p>
            <a:pPr lvl="1"/>
            <a:r>
              <a:rPr lang="en-US" noProof="0"/>
              <a:t>Second level 20pt</a:t>
            </a:r>
          </a:p>
          <a:p>
            <a:pPr lvl="2"/>
            <a:r>
              <a:rPr lang="en-US" noProof="0"/>
              <a:t>Third level 20pt</a:t>
            </a:r>
          </a:p>
          <a:p>
            <a:pPr lvl="3"/>
            <a:r>
              <a:rPr lang="en-US" noProof="0"/>
              <a:t>Fourth level 18pt</a:t>
            </a:r>
          </a:p>
          <a:p>
            <a:pPr lvl="4"/>
            <a:r>
              <a:rPr lang="en-US" noProof="0"/>
              <a:t>Fifth level 18pt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3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7499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of a train passing by, the color showing speed.">
            <a:extLst>
              <a:ext uri="{FF2B5EF4-FFF2-40B4-BE49-F238E27FC236}">
                <a16:creationId xmlns:a16="http://schemas.microsoft.com/office/drawing/2014/main" id="{9E8ECAE0-570E-F04B-8075-EB14F088E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5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52C4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E43D48-2E5D-7B4C-A655-E7BD3C1C6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397"/>
            <a:ext cx="12192000" cy="5260260"/>
          </a:xfrm>
          <a:prstGeom prst="rect">
            <a:avLst/>
          </a:prstGeom>
          <a:gradFill>
            <a:gsLst>
              <a:gs pos="19000">
                <a:srgbClr val="152C42"/>
              </a:gs>
              <a:gs pos="99000">
                <a:srgbClr val="152C4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180595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Image of a road going over a river in the background">
            <a:extLst>
              <a:ext uri="{FF2B5EF4-FFF2-40B4-BE49-F238E27FC236}">
                <a16:creationId xmlns:a16="http://schemas.microsoft.com/office/drawing/2014/main" id="{E3C5A196-F28C-B741-BDD4-61F06837FEC5}"/>
              </a:ext>
            </a:extLst>
          </p:cNvPr>
          <p:cNvGrpSpPr/>
          <p:nvPr userDrawn="1"/>
        </p:nvGrpSpPr>
        <p:grpSpPr>
          <a:xfrm>
            <a:off x="1" y="1"/>
            <a:ext cx="12192000" cy="6858000"/>
            <a:chOff x="1" y="1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5A77F-C6B8-7048-85B1-CBBEFAA15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1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D0B27-678F-BE4C-B0EB-160DBFCB4432}"/>
                </a:ext>
              </a:extLst>
            </p:cNvPr>
            <p:cNvSpPr/>
            <p:nvPr/>
          </p:nvSpPr>
          <p:spPr>
            <a:xfrm>
              <a:off x="6466046" y="3146238"/>
              <a:ext cx="802313" cy="215444"/>
            </a:xfrm>
            <a:prstGeom prst="rect">
              <a:avLst/>
            </a:prstGeom>
            <a:solidFill>
              <a:srgbClr val="F4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305992-1CE6-F74D-A2AD-700B9DCD6D7D}"/>
              </a:ext>
            </a:extLst>
          </p:cNvPr>
          <p:cNvSpPr/>
          <p:nvPr userDrawn="1"/>
        </p:nvSpPr>
        <p:spPr>
          <a:xfrm>
            <a:off x="-1" y="0"/>
            <a:ext cx="12192000" cy="6289288"/>
          </a:xfrm>
          <a:prstGeom prst="rect">
            <a:avLst/>
          </a:prstGeom>
          <a:gradFill>
            <a:gsLst>
              <a:gs pos="49000">
                <a:srgbClr val="FFFFFF">
                  <a:alpha val="66000"/>
                </a:srgbClr>
              </a:gs>
              <a:gs pos="0">
                <a:schemeClr val="bg1">
                  <a:alpha val="88000"/>
                </a:schemeClr>
              </a:gs>
              <a:gs pos="99000">
                <a:schemeClr val="bg1">
                  <a:alpha val="62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99064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0075358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16823529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/ Subtitle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1F091-6FD6-8B4E-A37C-C7C02C934687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4996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98947972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G">
            <a:extLst>
              <a:ext uri="{FF2B5EF4-FFF2-40B4-BE49-F238E27FC236}">
                <a16:creationId xmlns:a16="http://schemas.microsoft.com/office/drawing/2014/main" id="{F23B23E6-4F16-421C-90DF-B4877D85E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3200" cy="19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9CF0C5-F1A8-4A43-B198-21104071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84800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6647887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BG">
            <a:extLst>
              <a:ext uri="{FF2B5EF4-FFF2-40B4-BE49-F238E27FC236}">
                <a16:creationId xmlns:a16="http://schemas.microsoft.com/office/drawing/2014/main" id="{C36899BF-129D-4C0E-8A3F-CACE208A2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22009"/>
            <a:ext cx="12193200" cy="250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7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81988145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8072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61121940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6CA-C78E-4018-8F08-7FFB437E76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0881-7629-4C61-B9D7-118CF5F63E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459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3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835D0E-F623-CED2-2CB8-A8F5584D850D}"/>
              </a:ext>
            </a:extLst>
          </p:cNvPr>
          <p:cNvGrpSpPr/>
          <p:nvPr userDrawn="1"/>
        </p:nvGrpSpPr>
        <p:grpSpPr>
          <a:xfrm>
            <a:off x="4584872" y="-604158"/>
            <a:ext cx="3022256" cy="176260"/>
            <a:chOff x="1157256" y="-926442"/>
            <a:chExt cx="3022256" cy="17626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729089B-1437-BAA2-E771-37874C959697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E9B90C9-8CC8-A602-1B51-8AEDF1153681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DA2777-BB20-B227-7C67-55058C850304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F40C60-C765-4A1F-DDE4-0C857BF01750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D6606A7-4BB0-0A9D-A6F7-A9F778EC5C6E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5E91FD8-BDD6-3310-E923-E4CDC60131BC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5B4F89-CF00-F21D-004D-E952968331FC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E03C6E-83C7-FA70-E468-31A4E0E9073E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4DFFC-D3FE-EB87-D098-020EB7EFA081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1A6B1B4-42A8-6418-239C-36750FF82B0A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E44BDC7-BE4F-6B07-004A-194B186AE26F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C9C1220-741B-3CEC-204A-F128FB0279AC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05DEA84-6E7F-026D-93D2-754606FAFCF8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13FFEA-1867-B5CA-8370-80DD43816E6A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88869B-7C2A-4B63-9979-05A0C4666850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6165F61-83C2-1B6D-F039-2AD69DAC8FDC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0974081-F0E0-9FC9-1DFE-406BEE351FC7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A2DE906-D8E3-9CA3-D510-422F73DD2025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B499839-5FD1-9393-A673-A018102D7AEA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6CEAE8D-D507-27CE-DA0C-95D5D3E37D87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F1BED63-14DA-04C6-5146-CC54625A1BA2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9DF722-BB35-A3C2-7206-185A3806B798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613436-CBFA-0CAC-E9E3-5A9405ED124C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A5F519C-DCDB-E25F-B0E6-A286610C6A56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CC8382D8-7488-C7B1-3527-DB8BF6944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32825C1-8EFB-B02D-D978-0323EE3AEB93}"/>
              </a:ext>
            </a:extLst>
          </p:cNvPr>
          <p:cNvGrpSpPr/>
          <p:nvPr userDrawn="1"/>
        </p:nvGrpSpPr>
        <p:grpSpPr>
          <a:xfrm>
            <a:off x="641184" y="457827"/>
            <a:ext cx="10799104" cy="557722"/>
            <a:chOff x="641184" y="457827"/>
            <a:chExt cx="10799104" cy="55772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F876636-8912-BCE8-6A95-16BECA9F99C7}"/>
                </a:ext>
              </a:extLst>
            </p:cNvPr>
            <p:cNvGrpSpPr/>
            <p:nvPr userDrawn="1"/>
          </p:nvGrpSpPr>
          <p:grpSpPr>
            <a:xfrm>
              <a:off x="641184" y="465482"/>
              <a:ext cx="1009310" cy="550067"/>
              <a:chOff x="380647" y="466187"/>
              <a:chExt cx="1102384" cy="600792"/>
            </a:xfrm>
            <a:solidFill>
              <a:srgbClr val="FFFFFF"/>
            </a:solidFill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E3A508F-C119-E859-11E2-3019D400165E}"/>
                  </a:ext>
                </a:extLst>
              </p:cNvPr>
              <p:cNvSpPr/>
              <p:nvPr/>
            </p:nvSpPr>
            <p:spPr>
              <a:xfrm>
                <a:off x="380647" y="466187"/>
                <a:ext cx="149424" cy="157581"/>
              </a:xfrm>
              <a:custGeom>
                <a:avLst/>
                <a:gdLst>
                  <a:gd name="connsiteX0" fmla="*/ 51793 w 149424"/>
                  <a:gd name="connsiteY0" fmla="*/ 0 h 157581"/>
                  <a:gd name="connsiteX1" fmla="*/ 98295 w 149424"/>
                  <a:gd name="connsiteY1" fmla="*/ 0 h 157581"/>
                  <a:gd name="connsiteX2" fmla="*/ 149424 w 149424"/>
                  <a:gd name="connsiteY2" fmla="*/ 157581 h 157581"/>
                  <a:gd name="connsiteX3" fmla="*/ 112177 w 149424"/>
                  <a:gd name="connsiteY3" fmla="*/ 157581 h 157581"/>
                  <a:gd name="connsiteX4" fmla="*/ 101380 w 149424"/>
                  <a:gd name="connsiteY4" fmla="*/ 122544 h 157581"/>
                  <a:gd name="connsiteX5" fmla="*/ 44301 w 149424"/>
                  <a:gd name="connsiteY5" fmla="*/ 122544 h 157581"/>
                  <a:gd name="connsiteX6" fmla="*/ 33499 w 149424"/>
                  <a:gd name="connsiteY6" fmla="*/ 157581 h 157581"/>
                  <a:gd name="connsiteX7" fmla="*/ 0 w 149424"/>
                  <a:gd name="connsiteY7" fmla="*/ 157581 h 157581"/>
                  <a:gd name="connsiteX8" fmla="*/ 51793 w 149424"/>
                  <a:gd name="connsiteY8" fmla="*/ 0 h 157581"/>
                  <a:gd name="connsiteX9" fmla="*/ 52012 w 149424"/>
                  <a:gd name="connsiteY9" fmla="*/ 97192 h 157581"/>
                  <a:gd name="connsiteX10" fmla="*/ 93668 w 149424"/>
                  <a:gd name="connsiteY10" fmla="*/ 97192 h 157581"/>
                  <a:gd name="connsiteX11" fmla="*/ 72948 w 149424"/>
                  <a:gd name="connsiteY11" fmla="*/ 29091 h 157581"/>
                  <a:gd name="connsiteX12" fmla="*/ 52012 w 149424"/>
                  <a:gd name="connsiteY12" fmla="*/ 97192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424" h="157581">
                    <a:moveTo>
                      <a:pt x="51793" y="0"/>
                    </a:moveTo>
                    <a:lnTo>
                      <a:pt x="98295" y="0"/>
                    </a:lnTo>
                    <a:lnTo>
                      <a:pt x="149424" y="157581"/>
                    </a:lnTo>
                    <a:lnTo>
                      <a:pt x="112177" y="157581"/>
                    </a:lnTo>
                    <a:lnTo>
                      <a:pt x="101380" y="122544"/>
                    </a:lnTo>
                    <a:lnTo>
                      <a:pt x="44301" y="122544"/>
                    </a:lnTo>
                    <a:lnTo>
                      <a:pt x="33499" y="157581"/>
                    </a:lnTo>
                    <a:lnTo>
                      <a:pt x="0" y="157581"/>
                    </a:lnTo>
                    <a:lnTo>
                      <a:pt x="51793" y="0"/>
                    </a:lnTo>
                    <a:close/>
                    <a:moveTo>
                      <a:pt x="52012" y="97192"/>
                    </a:moveTo>
                    <a:lnTo>
                      <a:pt x="93668" y="97192"/>
                    </a:lnTo>
                    <a:lnTo>
                      <a:pt x="72948" y="29091"/>
                    </a:lnTo>
                    <a:lnTo>
                      <a:pt x="52012" y="97192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540497D-CC3D-D04B-3E0E-6E5077B93203}"/>
                  </a:ext>
                </a:extLst>
              </p:cNvPr>
              <p:cNvSpPr/>
              <p:nvPr/>
            </p:nvSpPr>
            <p:spPr>
              <a:xfrm>
                <a:off x="538886" y="505860"/>
                <a:ext cx="114383" cy="120338"/>
              </a:xfrm>
              <a:custGeom>
                <a:avLst/>
                <a:gdLst>
                  <a:gd name="connsiteX0" fmla="*/ 59286 w 114383"/>
                  <a:gd name="connsiteY0" fmla="*/ 120338 h 120338"/>
                  <a:gd name="connsiteX1" fmla="*/ 35813 w 114383"/>
                  <a:gd name="connsiteY1" fmla="*/ 116482 h 120338"/>
                  <a:gd name="connsiteX2" fmla="*/ 16968 w 114383"/>
                  <a:gd name="connsiteY2" fmla="*/ 105129 h 120338"/>
                  <a:gd name="connsiteX3" fmla="*/ 4516 w 114383"/>
                  <a:gd name="connsiteY3" fmla="*/ 86727 h 120338"/>
                  <a:gd name="connsiteX4" fmla="*/ 0 w 114383"/>
                  <a:gd name="connsiteY4" fmla="*/ 61707 h 120338"/>
                  <a:gd name="connsiteX5" fmla="*/ 0 w 114383"/>
                  <a:gd name="connsiteY5" fmla="*/ 59950 h 120338"/>
                  <a:gd name="connsiteX6" fmla="*/ 4628 w 114383"/>
                  <a:gd name="connsiteY6" fmla="*/ 34929 h 120338"/>
                  <a:gd name="connsiteX7" fmla="*/ 17411 w 114383"/>
                  <a:gd name="connsiteY7" fmla="*/ 15873 h 120338"/>
                  <a:gd name="connsiteX8" fmla="*/ 36365 w 114383"/>
                  <a:gd name="connsiteY8" fmla="*/ 4081 h 120338"/>
                  <a:gd name="connsiteX9" fmla="*/ 59506 w 114383"/>
                  <a:gd name="connsiteY9" fmla="*/ 0 h 120338"/>
                  <a:gd name="connsiteX10" fmla="*/ 78791 w 114383"/>
                  <a:gd name="connsiteY10" fmla="*/ 2314 h 120338"/>
                  <a:gd name="connsiteX11" fmla="*/ 95650 w 114383"/>
                  <a:gd name="connsiteY11" fmla="*/ 9918 h 120338"/>
                  <a:gd name="connsiteX12" fmla="*/ 107770 w 114383"/>
                  <a:gd name="connsiteY12" fmla="*/ 23801 h 120338"/>
                  <a:gd name="connsiteX13" fmla="*/ 113720 w 114383"/>
                  <a:gd name="connsiteY13" fmla="*/ 44740 h 120338"/>
                  <a:gd name="connsiteX14" fmla="*/ 83526 w 114383"/>
                  <a:gd name="connsiteY14" fmla="*/ 44740 h 120338"/>
                  <a:gd name="connsiteX15" fmla="*/ 76146 w 114383"/>
                  <a:gd name="connsiteY15" fmla="*/ 29970 h 120338"/>
                  <a:gd name="connsiteX16" fmla="*/ 60165 w 114383"/>
                  <a:gd name="connsiteY16" fmla="*/ 25128 h 120338"/>
                  <a:gd name="connsiteX17" fmla="*/ 40109 w 114383"/>
                  <a:gd name="connsiteY17" fmla="*/ 34024 h 120338"/>
                  <a:gd name="connsiteX18" fmla="*/ 32616 w 114383"/>
                  <a:gd name="connsiteY18" fmla="*/ 59403 h 120338"/>
                  <a:gd name="connsiteX19" fmla="*/ 32616 w 114383"/>
                  <a:gd name="connsiteY19" fmla="*/ 61160 h 120338"/>
                  <a:gd name="connsiteX20" fmla="*/ 40001 w 114383"/>
                  <a:gd name="connsiteY20" fmla="*/ 87301 h 120338"/>
                  <a:gd name="connsiteX21" fmla="*/ 60829 w 114383"/>
                  <a:gd name="connsiteY21" fmla="*/ 96090 h 120338"/>
                  <a:gd name="connsiteX22" fmla="*/ 77468 w 114383"/>
                  <a:gd name="connsiteY22" fmla="*/ 90637 h 120338"/>
                  <a:gd name="connsiteX23" fmla="*/ 85513 w 114383"/>
                  <a:gd name="connsiteY23" fmla="*/ 74056 h 120338"/>
                  <a:gd name="connsiteX24" fmla="*/ 114384 w 114383"/>
                  <a:gd name="connsiteY24" fmla="*/ 74056 h 120338"/>
                  <a:gd name="connsiteX25" fmla="*/ 109752 w 114383"/>
                  <a:gd name="connsiteY25" fmla="*/ 92897 h 120338"/>
                  <a:gd name="connsiteX26" fmla="*/ 98735 w 114383"/>
                  <a:gd name="connsiteY26" fmla="*/ 107335 h 120338"/>
                  <a:gd name="connsiteX27" fmla="*/ 81763 w 114383"/>
                  <a:gd name="connsiteY27" fmla="*/ 116922 h 120338"/>
                  <a:gd name="connsiteX28" fmla="*/ 59286 w 114383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3" h="120338">
                    <a:moveTo>
                      <a:pt x="59286" y="120338"/>
                    </a:moveTo>
                    <a:cubicBezTo>
                      <a:pt x="50910" y="120338"/>
                      <a:pt x="43086" y="119047"/>
                      <a:pt x="35813" y="116482"/>
                    </a:cubicBezTo>
                    <a:cubicBezTo>
                      <a:pt x="28540" y="113909"/>
                      <a:pt x="22258" y="110124"/>
                      <a:pt x="16968" y="105129"/>
                    </a:cubicBezTo>
                    <a:cubicBezTo>
                      <a:pt x="11681" y="100134"/>
                      <a:pt x="7528" y="94000"/>
                      <a:pt x="4516" y="86727"/>
                    </a:cubicBezTo>
                    <a:cubicBezTo>
                      <a:pt x="1503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3" y="42355"/>
                      <a:pt x="4628" y="34929"/>
                    </a:cubicBezTo>
                    <a:cubicBezTo>
                      <a:pt x="7713" y="27513"/>
                      <a:pt x="11973" y="21155"/>
                      <a:pt x="17411" y="15873"/>
                    </a:cubicBezTo>
                    <a:cubicBezTo>
                      <a:pt x="22845" y="10726"/>
                      <a:pt x="29164" y="6798"/>
                      <a:pt x="36365" y="4081"/>
                    </a:cubicBezTo>
                    <a:cubicBezTo>
                      <a:pt x="43561" y="1363"/>
                      <a:pt x="51273" y="0"/>
                      <a:pt x="59506" y="0"/>
                    </a:cubicBezTo>
                    <a:cubicBezTo>
                      <a:pt x="66115" y="0"/>
                      <a:pt x="72540" y="772"/>
                      <a:pt x="78791" y="2314"/>
                    </a:cubicBezTo>
                    <a:cubicBezTo>
                      <a:pt x="85032" y="3856"/>
                      <a:pt x="90651" y="6394"/>
                      <a:pt x="95650" y="9918"/>
                    </a:cubicBezTo>
                    <a:cubicBezTo>
                      <a:pt x="100497" y="13443"/>
                      <a:pt x="104538" y="18071"/>
                      <a:pt x="107770" y="23801"/>
                    </a:cubicBezTo>
                    <a:cubicBezTo>
                      <a:pt x="110999" y="29531"/>
                      <a:pt x="112985" y="36517"/>
                      <a:pt x="113720" y="44740"/>
                    </a:cubicBezTo>
                    <a:lnTo>
                      <a:pt x="83526" y="44740"/>
                    </a:lnTo>
                    <a:cubicBezTo>
                      <a:pt x="82499" y="38131"/>
                      <a:pt x="80037" y="33208"/>
                      <a:pt x="76146" y="29970"/>
                    </a:cubicBezTo>
                    <a:cubicBezTo>
                      <a:pt x="72249" y="26742"/>
                      <a:pt x="66923" y="25128"/>
                      <a:pt x="60165" y="25128"/>
                    </a:cubicBezTo>
                    <a:cubicBezTo>
                      <a:pt x="51789" y="25128"/>
                      <a:pt x="45104" y="28096"/>
                      <a:pt x="40109" y="34024"/>
                    </a:cubicBezTo>
                    <a:cubicBezTo>
                      <a:pt x="35114" y="39961"/>
                      <a:pt x="32616" y="48417"/>
                      <a:pt x="32616" y="59403"/>
                    </a:cubicBezTo>
                    <a:lnTo>
                      <a:pt x="32616" y="61160"/>
                    </a:lnTo>
                    <a:cubicBezTo>
                      <a:pt x="32616" y="72728"/>
                      <a:pt x="35078" y="81445"/>
                      <a:pt x="40001" y="87301"/>
                    </a:cubicBezTo>
                    <a:cubicBezTo>
                      <a:pt x="44920" y="93166"/>
                      <a:pt x="51866" y="96090"/>
                      <a:pt x="60829" y="96090"/>
                    </a:cubicBezTo>
                    <a:cubicBezTo>
                      <a:pt x="67290" y="96090"/>
                      <a:pt x="72840" y="94269"/>
                      <a:pt x="77468" y="90637"/>
                    </a:cubicBezTo>
                    <a:cubicBezTo>
                      <a:pt x="82096" y="86997"/>
                      <a:pt x="84772" y="81472"/>
                      <a:pt x="85513" y="74056"/>
                    </a:cubicBezTo>
                    <a:lnTo>
                      <a:pt x="114384" y="74056"/>
                    </a:lnTo>
                    <a:cubicBezTo>
                      <a:pt x="113940" y="80961"/>
                      <a:pt x="112398" y="87239"/>
                      <a:pt x="109752" y="92897"/>
                    </a:cubicBezTo>
                    <a:cubicBezTo>
                      <a:pt x="107111" y="98556"/>
                      <a:pt x="103434" y="103362"/>
                      <a:pt x="98735" y="107335"/>
                    </a:cubicBezTo>
                    <a:cubicBezTo>
                      <a:pt x="94032" y="111442"/>
                      <a:pt x="88378" y="114644"/>
                      <a:pt x="81763" y="116922"/>
                    </a:cubicBezTo>
                    <a:cubicBezTo>
                      <a:pt x="75155" y="119191"/>
                      <a:pt x="67658" y="120338"/>
                      <a:pt x="59286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FC5BACA-F57C-9032-8B01-44FF2EC258B1}"/>
                  </a:ext>
                </a:extLst>
              </p:cNvPr>
              <p:cNvSpPr/>
              <p:nvPr/>
            </p:nvSpPr>
            <p:spPr>
              <a:xfrm>
                <a:off x="666713" y="505860"/>
                <a:ext cx="114382" cy="120338"/>
              </a:xfrm>
              <a:custGeom>
                <a:avLst/>
                <a:gdLst>
                  <a:gd name="connsiteX0" fmla="*/ 59285 w 114382"/>
                  <a:gd name="connsiteY0" fmla="*/ 120338 h 120338"/>
                  <a:gd name="connsiteX1" fmla="*/ 35812 w 114382"/>
                  <a:gd name="connsiteY1" fmla="*/ 116482 h 120338"/>
                  <a:gd name="connsiteX2" fmla="*/ 16967 w 114382"/>
                  <a:gd name="connsiteY2" fmla="*/ 105129 h 120338"/>
                  <a:gd name="connsiteX3" fmla="*/ 4514 w 114382"/>
                  <a:gd name="connsiteY3" fmla="*/ 86727 h 120338"/>
                  <a:gd name="connsiteX4" fmla="*/ 0 w 114382"/>
                  <a:gd name="connsiteY4" fmla="*/ 61707 h 120338"/>
                  <a:gd name="connsiteX5" fmla="*/ 0 w 114382"/>
                  <a:gd name="connsiteY5" fmla="*/ 59950 h 120338"/>
                  <a:gd name="connsiteX6" fmla="*/ 4627 w 114382"/>
                  <a:gd name="connsiteY6" fmla="*/ 34929 h 120338"/>
                  <a:gd name="connsiteX7" fmla="*/ 17410 w 114382"/>
                  <a:gd name="connsiteY7" fmla="*/ 15873 h 120338"/>
                  <a:gd name="connsiteX8" fmla="*/ 36364 w 114382"/>
                  <a:gd name="connsiteY8" fmla="*/ 4081 h 120338"/>
                  <a:gd name="connsiteX9" fmla="*/ 59505 w 114382"/>
                  <a:gd name="connsiteY9" fmla="*/ 0 h 120338"/>
                  <a:gd name="connsiteX10" fmla="*/ 78791 w 114382"/>
                  <a:gd name="connsiteY10" fmla="*/ 2314 h 120338"/>
                  <a:gd name="connsiteX11" fmla="*/ 95649 w 114382"/>
                  <a:gd name="connsiteY11" fmla="*/ 9918 h 120338"/>
                  <a:gd name="connsiteX12" fmla="*/ 107770 w 114382"/>
                  <a:gd name="connsiteY12" fmla="*/ 23801 h 120338"/>
                  <a:gd name="connsiteX13" fmla="*/ 113720 w 114382"/>
                  <a:gd name="connsiteY13" fmla="*/ 44740 h 120338"/>
                  <a:gd name="connsiteX14" fmla="*/ 83525 w 114382"/>
                  <a:gd name="connsiteY14" fmla="*/ 44740 h 120338"/>
                  <a:gd name="connsiteX15" fmla="*/ 76145 w 114382"/>
                  <a:gd name="connsiteY15" fmla="*/ 29970 h 120338"/>
                  <a:gd name="connsiteX16" fmla="*/ 60164 w 114382"/>
                  <a:gd name="connsiteY16" fmla="*/ 25128 h 120338"/>
                  <a:gd name="connsiteX17" fmla="*/ 40108 w 114382"/>
                  <a:gd name="connsiteY17" fmla="*/ 34024 h 120338"/>
                  <a:gd name="connsiteX18" fmla="*/ 32615 w 114382"/>
                  <a:gd name="connsiteY18" fmla="*/ 59403 h 120338"/>
                  <a:gd name="connsiteX19" fmla="*/ 32615 w 114382"/>
                  <a:gd name="connsiteY19" fmla="*/ 61160 h 120338"/>
                  <a:gd name="connsiteX20" fmla="*/ 40000 w 114382"/>
                  <a:gd name="connsiteY20" fmla="*/ 87301 h 120338"/>
                  <a:gd name="connsiteX21" fmla="*/ 60828 w 114382"/>
                  <a:gd name="connsiteY21" fmla="*/ 96090 h 120338"/>
                  <a:gd name="connsiteX22" fmla="*/ 77467 w 114382"/>
                  <a:gd name="connsiteY22" fmla="*/ 90637 h 120338"/>
                  <a:gd name="connsiteX23" fmla="*/ 85512 w 114382"/>
                  <a:gd name="connsiteY23" fmla="*/ 74056 h 120338"/>
                  <a:gd name="connsiteX24" fmla="*/ 114383 w 114382"/>
                  <a:gd name="connsiteY24" fmla="*/ 74056 h 120338"/>
                  <a:gd name="connsiteX25" fmla="*/ 109751 w 114382"/>
                  <a:gd name="connsiteY25" fmla="*/ 92897 h 120338"/>
                  <a:gd name="connsiteX26" fmla="*/ 98734 w 114382"/>
                  <a:gd name="connsiteY26" fmla="*/ 107335 h 120338"/>
                  <a:gd name="connsiteX27" fmla="*/ 81762 w 114382"/>
                  <a:gd name="connsiteY27" fmla="*/ 116922 h 120338"/>
                  <a:gd name="connsiteX28" fmla="*/ 59285 w 114382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8">
                    <a:moveTo>
                      <a:pt x="59285" y="120338"/>
                    </a:moveTo>
                    <a:cubicBezTo>
                      <a:pt x="50909" y="120338"/>
                      <a:pt x="43085" y="119047"/>
                      <a:pt x="35812" y="116482"/>
                    </a:cubicBezTo>
                    <a:cubicBezTo>
                      <a:pt x="28540" y="113909"/>
                      <a:pt x="22257" y="110124"/>
                      <a:pt x="16967" y="105129"/>
                    </a:cubicBezTo>
                    <a:cubicBezTo>
                      <a:pt x="11680" y="100134"/>
                      <a:pt x="7528" y="94000"/>
                      <a:pt x="4514" y="86727"/>
                    </a:cubicBezTo>
                    <a:cubicBezTo>
                      <a:pt x="1502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2" y="42355"/>
                      <a:pt x="4627" y="34929"/>
                    </a:cubicBezTo>
                    <a:cubicBezTo>
                      <a:pt x="7712" y="27513"/>
                      <a:pt x="11972" y="21155"/>
                      <a:pt x="17410" y="15873"/>
                    </a:cubicBezTo>
                    <a:cubicBezTo>
                      <a:pt x="22844" y="10726"/>
                      <a:pt x="29163" y="6798"/>
                      <a:pt x="36364" y="4081"/>
                    </a:cubicBezTo>
                    <a:cubicBezTo>
                      <a:pt x="43560" y="1363"/>
                      <a:pt x="51273" y="0"/>
                      <a:pt x="59505" y="0"/>
                    </a:cubicBezTo>
                    <a:cubicBezTo>
                      <a:pt x="66114" y="0"/>
                      <a:pt x="72539" y="772"/>
                      <a:pt x="78791" y="2314"/>
                    </a:cubicBezTo>
                    <a:cubicBezTo>
                      <a:pt x="85031" y="3856"/>
                      <a:pt x="90650" y="6394"/>
                      <a:pt x="95649" y="9918"/>
                    </a:cubicBezTo>
                    <a:cubicBezTo>
                      <a:pt x="100496" y="13443"/>
                      <a:pt x="104537" y="18071"/>
                      <a:pt x="107770" y="23801"/>
                    </a:cubicBezTo>
                    <a:cubicBezTo>
                      <a:pt x="110997" y="29531"/>
                      <a:pt x="112984" y="36517"/>
                      <a:pt x="113720" y="44740"/>
                    </a:cubicBezTo>
                    <a:lnTo>
                      <a:pt x="83525" y="44740"/>
                    </a:lnTo>
                    <a:cubicBezTo>
                      <a:pt x="82499" y="38131"/>
                      <a:pt x="80036" y="33208"/>
                      <a:pt x="76145" y="29970"/>
                    </a:cubicBezTo>
                    <a:cubicBezTo>
                      <a:pt x="72248" y="26742"/>
                      <a:pt x="66921" y="25128"/>
                      <a:pt x="60164" y="25128"/>
                    </a:cubicBezTo>
                    <a:cubicBezTo>
                      <a:pt x="51788" y="25128"/>
                      <a:pt x="45103" y="28096"/>
                      <a:pt x="40108" y="34024"/>
                    </a:cubicBezTo>
                    <a:cubicBezTo>
                      <a:pt x="35113" y="39961"/>
                      <a:pt x="32615" y="48417"/>
                      <a:pt x="32615" y="59403"/>
                    </a:cubicBezTo>
                    <a:lnTo>
                      <a:pt x="32615" y="61160"/>
                    </a:lnTo>
                    <a:cubicBezTo>
                      <a:pt x="32615" y="72728"/>
                      <a:pt x="35077" y="81445"/>
                      <a:pt x="40000" y="87301"/>
                    </a:cubicBezTo>
                    <a:cubicBezTo>
                      <a:pt x="44919" y="93166"/>
                      <a:pt x="51865" y="96090"/>
                      <a:pt x="60828" y="96090"/>
                    </a:cubicBezTo>
                    <a:cubicBezTo>
                      <a:pt x="67290" y="96090"/>
                      <a:pt x="72840" y="94269"/>
                      <a:pt x="77467" y="90637"/>
                    </a:cubicBezTo>
                    <a:cubicBezTo>
                      <a:pt x="82095" y="86997"/>
                      <a:pt x="84772" y="81472"/>
                      <a:pt x="85512" y="74056"/>
                    </a:cubicBezTo>
                    <a:lnTo>
                      <a:pt x="114383" y="74056"/>
                    </a:lnTo>
                    <a:cubicBezTo>
                      <a:pt x="113939" y="80961"/>
                      <a:pt x="112396" y="87239"/>
                      <a:pt x="109751" y="92897"/>
                    </a:cubicBezTo>
                    <a:cubicBezTo>
                      <a:pt x="107110" y="98556"/>
                      <a:pt x="103433" y="103362"/>
                      <a:pt x="98734" y="107335"/>
                    </a:cubicBezTo>
                    <a:cubicBezTo>
                      <a:pt x="94031" y="111442"/>
                      <a:pt x="88377" y="114644"/>
                      <a:pt x="81762" y="116922"/>
                    </a:cubicBezTo>
                    <a:cubicBezTo>
                      <a:pt x="75154" y="119191"/>
                      <a:pt x="67657" y="120338"/>
                      <a:pt x="59285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52A1C74-4FDC-E0CB-E2E5-9EE170E7C617}"/>
                  </a:ext>
                </a:extLst>
              </p:cNvPr>
              <p:cNvSpPr/>
              <p:nvPr/>
            </p:nvSpPr>
            <p:spPr>
              <a:xfrm>
                <a:off x="794539" y="505860"/>
                <a:ext cx="115486" cy="120338"/>
              </a:xfrm>
              <a:custGeom>
                <a:avLst/>
                <a:gdLst>
                  <a:gd name="connsiteX0" fmla="*/ 60164 w 115486"/>
                  <a:gd name="connsiteY0" fmla="*/ 120338 h 120338"/>
                  <a:gd name="connsiteX1" fmla="*/ 36144 w 115486"/>
                  <a:gd name="connsiteY1" fmla="*/ 116366 h 120338"/>
                  <a:gd name="connsiteX2" fmla="*/ 17191 w 115486"/>
                  <a:gd name="connsiteY2" fmla="*/ 104690 h 120338"/>
                  <a:gd name="connsiteX3" fmla="*/ 4516 w 115486"/>
                  <a:gd name="connsiteY3" fmla="*/ 86396 h 120338"/>
                  <a:gd name="connsiteX4" fmla="*/ 0 w 115486"/>
                  <a:gd name="connsiteY4" fmla="*/ 61707 h 120338"/>
                  <a:gd name="connsiteX5" fmla="*/ 0 w 115486"/>
                  <a:gd name="connsiteY5" fmla="*/ 59950 h 120338"/>
                  <a:gd name="connsiteX6" fmla="*/ 4516 w 115486"/>
                  <a:gd name="connsiteY6" fmla="*/ 35262 h 120338"/>
                  <a:gd name="connsiteX7" fmla="*/ 17191 w 115486"/>
                  <a:gd name="connsiteY7" fmla="*/ 16312 h 120338"/>
                  <a:gd name="connsiteX8" fmla="*/ 35925 w 115486"/>
                  <a:gd name="connsiteY8" fmla="*/ 4296 h 120338"/>
                  <a:gd name="connsiteX9" fmla="*/ 59285 w 115486"/>
                  <a:gd name="connsiteY9" fmla="*/ 0 h 120338"/>
                  <a:gd name="connsiteX10" fmla="*/ 80660 w 115486"/>
                  <a:gd name="connsiteY10" fmla="*/ 3417 h 120338"/>
                  <a:gd name="connsiteX11" fmla="*/ 98510 w 115486"/>
                  <a:gd name="connsiteY11" fmla="*/ 13882 h 120338"/>
                  <a:gd name="connsiteX12" fmla="*/ 110859 w 115486"/>
                  <a:gd name="connsiteY12" fmla="*/ 32069 h 120338"/>
                  <a:gd name="connsiteX13" fmla="*/ 115486 w 115486"/>
                  <a:gd name="connsiteY13" fmla="*/ 58622 h 120338"/>
                  <a:gd name="connsiteX14" fmla="*/ 115486 w 115486"/>
                  <a:gd name="connsiteY14" fmla="*/ 67437 h 120338"/>
                  <a:gd name="connsiteX15" fmla="*/ 32396 w 115486"/>
                  <a:gd name="connsiteY15" fmla="*/ 67437 h 120338"/>
                  <a:gd name="connsiteX16" fmla="*/ 40439 w 115486"/>
                  <a:gd name="connsiteY16" fmla="*/ 89812 h 120338"/>
                  <a:gd name="connsiteX17" fmla="*/ 61048 w 115486"/>
                  <a:gd name="connsiteY17" fmla="*/ 97632 h 120338"/>
                  <a:gd name="connsiteX18" fmla="*/ 77906 w 115486"/>
                  <a:gd name="connsiteY18" fmla="*/ 93229 h 120338"/>
                  <a:gd name="connsiteX19" fmla="*/ 85068 w 115486"/>
                  <a:gd name="connsiteY19" fmla="*/ 81544 h 120338"/>
                  <a:gd name="connsiteX20" fmla="*/ 115261 w 115486"/>
                  <a:gd name="connsiteY20" fmla="*/ 81544 h 120338"/>
                  <a:gd name="connsiteX21" fmla="*/ 98178 w 115486"/>
                  <a:gd name="connsiteY21" fmla="*/ 110303 h 120338"/>
                  <a:gd name="connsiteX22" fmla="*/ 60164 w 115486"/>
                  <a:gd name="connsiteY22" fmla="*/ 120338 h 120338"/>
                  <a:gd name="connsiteX23" fmla="*/ 84408 w 115486"/>
                  <a:gd name="connsiteY23" fmla="*/ 47825 h 120338"/>
                  <a:gd name="connsiteX24" fmla="*/ 77136 w 115486"/>
                  <a:gd name="connsiteY24" fmla="*/ 28321 h 120338"/>
                  <a:gd name="connsiteX25" fmla="*/ 59285 w 115486"/>
                  <a:gd name="connsiteY25" fmla="*/ 22043 h 120338"/>
                  <a:gd name="connsiteX26" fmla="*/ 41542 w 115486"/>
                  <a:gd name="connsiteY26" fmla="*/ 28760 h 120338"/>
                  <a:gd name="connsiteX27" fmla="*/ 32835 w 115486"/>
                  <a:gd name="connsiteY27" fmla="*/ 47825 h 120338"/>
                  <a:gd name="connsiteX28" fmla="*/ 84408 w 115486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6" h="120338">
                    <a:moveTo>
                      <a:pt x="60164" y="120338"/>
                    </a:moveTo>
                    <a:cubicBezTo>
                      <a:pt x="51492" y="120338"/>
                      <a:pt x="43489" y="119011"/>
                      <a:pt x="36144" y="116366"/>
                    </a:cubicBezTo>
                    <a:cubicBezTo>
                      <a:pt x="28796" y="113720"/>
                      <a:pt x="22477" y="109828"/>
                      <a:pt x="17191" y="104690"/>
                    </a:cubicBezTo>
                    <a:cubicBezTo>
                      <a:pt x="11751" y="99695"/>
                      <a:pt x="7528" y="93597"/>
                      <a:pt x="4516" y="86396"/>
                    </a:cubicBezTo>
                    <a:cubicBezTo>
                      <a:pt x="1502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2" y="42615"/>
                      <a:pt x="4516" y="35262"/>
                    </a:cubicBezTo>
                    <a:cubicBezTo>
                      <a:pt x="7528" y="27917"/>
                      <a:pt x="11751" y="21604"/>
                      <a:pt x="17191" y="16312"/>
                    </a:cubicBezTo>
                    <a:cubicBezTo>
                      <a:pt x="22477" y="11165"/>
                      <a:pt x="28723" y="7166"/>
                      <a:pt x="35925" y="4296"/>
                    </a:cubicBezTo>
                    <a:cubicBezTo>
                      <a:pt x="43121" y="1435"/>
                      <a:pt x="50909" y="0"/>
                      <a:pt x="59285" y="0"/>
                    </a:cubicBezTo>
                    <a:cubicBezTo>
                      <a:pt x="66778" y="0"/>
                      <a:pt x="73903" y="1139"/>
                      <a:pt x="80660" y="3417"/>
                    </a:cubicBezTo>
                    <a:cubicBezTo>
                      <a:pt x="87417" y="5694"/>
                      <a:pt x="93371" y="9183"/>
                      <a:pt x="98510" y="13882"/>
                    </a:cubicBezTo>
                    <a:cubicBezTo>
                      <a:pt x="103658" y="18590"/>
                      <a:pt x="107774" y="24653"/>
                      <a:pt x="110859" y="32069"/>
                    </a:cubicBezTo>
                    <a:cubicBezTo>
                      <a:pt x="113943" y="39485"/>
                      <a:pt x="115486" y="48345"/>
                      <a:pt x="115486" y="58622"/>
                    </a:cubicBezTo>
                    <a:lnTo>
                      <a:pt x="115486" y="67437"/>
                    </a:lnTo>
                    <a:lnTo>
                      <a:pt x="32396" y="67437"/>
                    </a:lnTo>
                    <a:cubicBezTo>
                      <a:pt x="32835" y="77141"/>
                      <a:pt x="35517" y="84593"/>
                      <a:pt x="40439" y="89812"/>
                    </a:cubicBezTo>
                    <a:cubicBezTo>
                      <a:pt x="45363" y="95032"/>
                      <a:pt x="52233" y="97632"/>
                      <a:pt x="61048" y="97632"/>
                    </a:cubicBezTo>
                    <a:cubicBezTo>
                      <a:pt x="68540" y="97632"/>
                      <a:pt x="74158" y="96171"/>
                      <a:pt x="77906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1" y="81544"/>
                    </a:lnTo>
                    <a:cubicBezTo>
                      <a:pt x="113352" y="94036"/>
                      <a:pt x="107657" y="103622"/>
                      <a:pt x="98178" y="110303"/>
                    </a:cubicBezTo>
                    <a:cubicBezTo>
                      <a:pt x="88699" y="116993"/>
                      <a:pt x="76032" y="120338"/>
                      <a:pt x="60164" y="120338"/>
                    </a:cubicBezTo>
                    <a:close/>
                    <a:moveTo>
                      <a:pt x="84408" y="47825"/>
                    </a:moveTo>
                    <a:cubicBezTo>
                      <a:pt x="83821" y="39010"/>
                      <a:pt x="81395" y="32508"/>
                      <a:pt x="77136" y="28321"/>
                    </a:cubicBezTo>
                    <a:cubicBezTo>
                      <a:pt x="72872" y="24132"/>
                      <a:pt x="66921" y="22043"/>
                      <a:pt x="59285" y="22043"/>
                    </a:cubicBezTo>
                    <a:cubicBezTo>
                      <a:pt x="52085" y="22043"/>
                      <a:pt x="46170" y="24284"/>
                      <a:pt x="41542" y="28760"/>
                    </a:cubicBezTo>
                    <a:cubicBezTo>
                      <a:pt x="36916" y="33243"/>
                      <a:pt x="34010" y="39601"/>
                      <a:pt x="32835" y="47825"/>
                    </a:cubicBezTo>
                    <a:lnTo>
                      <a:pt x="84408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81F32BE-B2DE-B991-F698-251CA75D7AC5}"/>
                  </a:ext>
                </a:extLst>
              </p:cNvPr>
              <p:cNvSpPr/>
              <p:nvPr/>
            </p:nvSpPr>
            <p:spPr>
              <a:xfrm>
                <a:off x="931394" y="505860"/>
                <a:ext cx="108214" cy="117908"/>
              </a:xfrm>
              <a:custGeom>
                <a:avLst/>
                <a:gdLst>
                  <a:gd name="connsiteX0" fmla="*/ 0 w 108214"/>
                  <a:gd name="connsiteY0" fmla="*/ 2646 h 117908"/>
                  <a:gd name="connsiteX1" fmla="*/ 31962 w 108214"/>
                  <a:gd name="connsiteY1" fmla="*/ 2646 h 117908"/>
                  <a:gd name="connsiteX2" fmla="*/ 31962 w 108214"/>
                  <a:gd name="connsiteY2" fmla="*/ 20940 h 117908"/>
                  <a:gd name="connsiteX3" fmla="*/ 45628 w 108214"/>
                  <a:gd name="connsiteY3" fmla="*/ 6170 h 117908"/>
                  <a:gd name="connsiteX4" fmla="*/ 69429 w 108214"/>
                  <a:gd name="connsiteY4" fmla="*/ 0 h 117908"/>
                  <a:gd name="connsiteX5" fmla="*/ 85078 w 108214"/>
                  <a:gd name="connsiteY5" fmla="*/ 2646 h 117908"/>
                  <a:gd name="connsiteX6" fmla="*/ 97417 w 108214"/>
                  <a:gd name="connsiteY6" fmla="*/ 10582 h 117908"/>
                  <a:gd name="connsiteX7" fmla="*/ 105354 w 108214"/>
                  <a:gd name="connsiteY7" fmla="*/ 24572 h 117908"/>
                  <a:gd name="connsiteX8" fmla="*/ 108214 w 108214"/>
                  <a:gd name="connsiteY8" fmla="*/ 44516 h 117908"/>
                  <a:gd name="connsiteX9" fmla="*/ 108214 w 108214"/>
                  <a:gd name="connsiteY9" fmla="*/ 117908 h 117908"/>
                  <a:gd name="connsiteX10" fmla="*/ 76262 w 108214"/>
                  <a:gd name="connsiteY10" fmla="*/ 117908 h 117908"/>
                  <a:gd name="connsiteX11" fmla="*/ 76262 w 108214"/>
                  <a:gd name="connsiteY11" fmla="*/ 49153 h 117908"/>
                  <a:gd name="connsiteX12" fmla="*/ 71410 w 108214"/>
                  <a:gd name="connsiteY12" fmla="*/ 31629 h 117908"/>
                  <a:gd name="connsiteX13" fmla="*/ 55986 w 108214"/>
                  <a:gd name="connsiteY13" fmla="*/ 26007 h 117908"/>
                  <a:gd name="connsiteX14" fmla="*/ 38795 w 108214"/>
                  <a:gd name="connsiteY14" fmla="*/ 32285 h 117908"/>
                  <a:gd name="connsiteX15" fmla="*/ 31962 w 108214"/>
                  <a:gd name="connsiteY15" fmla="*/ 51350 h 117908"/>
                  <a:gd name="connsiteX16" fmla="*/ 31962 w 108214"/>
                  <a:gd name="connsiteY16" fmla="*/ 117908 h 117908"/>
                  <a:gd name="connsiteX17" fmla="*/ 0 w 108214"/>
                  <a:gd name="connsiteY17" fmla="*/ 117908 h 117908"/>
                  <a:gd name="connsiteX18" fmla="*/ 0 w 108214"/>
                  <a:gd name="connsiteY18" fmla="*/ 2646 h 11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214" h="117908">
                    <a:moveTo>
                      <a:pt x="0" y="2646"/>
                    </a:moveTo>
                    <a:lnTo>
                      <a:pt x="31962" y="2646"/>
                    </a:lnTo>
                    <a:lnTo>
                      <a:pt x="31962" y="20940"/>
                    </a:lnTo>
                    <a:cubicBezTo>
                      <a:pt x="34894" y="15209"/>
                      <a:pt x="39449" y="10287"/>
                      <a:pt x="45628" y="6170"/>
                    </a:cubicBezTo>
                    <a:cubicBezTo>
                      <a:pt x="51798" y="2063"/>
                      <a:pt x="59726" y="0"/>
                      <a:pt x="69429" y="0"/>
                    </a:cubicBezTo>
                    <a:cubicBezTo>
                      <a:pt x="75159" y="0"/>
                      <a:pt x="80369" y="879"/>
                      <a:pt x="85078" y="2646"/>
                    </a:cubicBezTo>
                    <a:cubicBezTo>
                      <a:pt x="89777" y="4412"/>
                      <a:pt x="93893" y="7058"/>
                      <a:pt x="97417" y="10582"/>
                    </a:cubicBezTo>
                    <a:cubicBezTo>
                      <a:pt x="100797" y="14250"/>
                      <a:pt x="103443" y="18923"/>
                      <a:pt x="105354" y="24572"/>
                    </a:cubicBezTo>
                    <a:cubicBezTo>
                      <a:pt x="107255" y="30230"/>
                      <a:pt x="108214" y="36884"/>
                      <a:pt x="108214" y="44516"/>
                    </a:cubicBezTo>
                    <a:lnTo>
                      <a:pt x="108214" y="117908"/>
                    </a:lnTo>
                    <a:lnTo>
                      <a:pt x="76262" y="117908"/>
                    </a:lnTo>
                    <a:lnTo>
                      <a:pt x="76262" y="49153"/>
                    </a:lnTo>
                    <a:cubicBezTo>
                      <a:pt x="76262" y="41216"/>
                      <a:pt x="74639" y="35378"/>
                      <a:pt x="71410" y="31629"/>
                    </a:cubicBezTo>
                    <a:cubicBezTo>
                      <a:pt x="68174" y="27881"/>
                      <a:pt x="63035" y="26007"/>
                      <a:pt x="55986" y="26007"/>
                    </a:cubicBezTo>
                    <a:cubicBezTo>
                      <a:pt x="49072" y="26007"/>
                      <a:pt x="43342" y="28105"/>
                      <a:pt x="38795" y="32285"/>
                    </a:cubicBezTo>
                    <a:cubicBezTo>
                      <a:pt x="34240" y="36472"/>
                      <a:pt x="31962" y="42830"/>
                      <a:pt x="31962" y="51350"/>
                    </a:cubicBezTo>
                    <a:lnTo>
                      <a:pt x="31962" y="117908"/>
                    </a:lnTo>
                    <a:lnTo>
                      <a:pt x="0" y="117908"/>
                    </a:lnTo>
                    <a:lnTo>
                      <a:pt x="0" y="264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A12CF41-36C6-A5BE-05B9-433823F4B919}"/>
                  </a:ext>
                </a:extLst>
              </p:cNvPr>
              <p:cNvSpPr/>
              <p:nvPr/>
            </p:nvSpPr>
            <p:spPr>
              <a:xfrm>
                <a:off x="1057463" y="483602"/>
                <a:ext cx="71410" cy="142370"/>
              </a:xfrm>
              <a:custGeom>
                <a:avLst/>
                <a:gdLst>
                  <a:gd name="connsiteX0" fmla="*/ 52014 w 71410"/>
                  <a:gd name="connsiteY0" fmla="*/ 142371 h 142370"/>
                  <a:gd name="connsiteX1" fmla="*/ 24249 w 71410"/>
                  <a:gd name="connsiteY1" fmla="*/ 133224 h 142370"/>
                  <a:gd name="connsiteX2" fmla="*/ 14771 w 71410"/>
                  <a:gd name="connsiteY2" fmla="*/ 106007 h 142370"/>
                  <a:gd name="connsiteX3" fmla="*/ 14771 w 71410"/>
                  <a:gd name="connsiteY3" fmla="*/ 47601 h 142370"/>
                  <a:gd name="connsiteX4" fmla="*/ 0 w 71410"/>
                  <a:gd name="connsiteY4" fmla="*/ 47601 h 142370"/>
                  <a:gd name="connsiteX5" fmla="*/ 0 w 71410"/>
                  <a:gd name="connsiteY5" fmla="*/ 24903 h 142370"/>
                  <a:gd name="connsiteX6" fmla="*/ 14771 w 71410"/>
                  <a:gd name="connsiteY6" fmla="*/ 24903 h 142370"/>
                  <a:gd name="connsiteX7" fmla="*/ 14771 w 71410"/>
                  <a:gd name="connsiteY7" fmla="*/ 0 h 142370"/>
                  <a:gd name="connsiteX8" fmla="*/ 46507 w 71410"/>
                  <a:gd name="connsiteY8" fmla="*/ 0 h 142370"/>
                  <a:gd name="connsiteX9" fmla="*/ 46507 w 71410"/>
                  <a:gd name="connsiteY9" fmla="*/ 24903 h 142370"/>
                  <a:gd name="connsiteX10" fmla="*/ 70747 w 71410"/>
                  <a:gd name="connsiteY10" fmla="*/ 24903 h 142370"/>
                  <a:gd name="connsiteX11" fmla="*/ 70747 w 71410"/>
                  <a:gd name="connsiteY11" fmla="*/ 47601 h 142370"/>
                  <a:gd name="connsiteX12" fmla="*/ 46507 w 71410"/>
                  <a:gd name="connsiteY12" fmla="*/ 47601 h 142370"/>
                  <a:gd name="connsiteX13" fmla="*/ 46507 w 71410"/>
                  <a:gd name="connsiteY13" fmla="*/ 103138 h 142370"/>
                  <a:gd name="connsiteX14" fmla="*/ 49699 w 71410"/>
                  <a:gd name="connsiteY14" fmla="*/ 113387 h 142370"/>
                  <a:gd name="connsiteX15" fmla="*/ 59286 w 71410"/>
                  <a:gd name="connsiteY15" fmla="*/ 116804 h 142370"/>
                  <a:gd name="connsiteX16" fmla="*/ 65788 w 71410"/>
                  <a:gd name="connsiteY16" fmla="*/ 116258 h 142370"/>
                  <a:gd name="connsiteX17" fmla="*/ 71410 w 71410"/>
                  <a:gd name="connsiteY17" fmla="*/ 114599 h 142370"/>
                  <a:gd name="connsiteX18" fmla="*/ 71410 w 71410"/>
                  <a:gd name="connsiteY18" fmla="*/ 139287 h 142370"/>
                  <a:gd name="connsiteX19" fmla="*/ 63259 w 71410"/>
                  <a:gd name="connsiteY19" fmla="*/ 141376 h 142370"/>
                  <a:gd name="connsiteX20" fmla="*/ 52014 w 71410"/>
                  <a:gd name="connsiteY20" fmla="*/ 142371 h 14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410" h="142370">
                    <a:moveTo>
                      <a:pt x="52014" y="142371"/>
                    </a:moveTo>
                    <a:cubicBezTo>
                      <a:pt x="39817" y="142371"/>
                      <a:pt x="30563" y="139322"/>
                      <a:pt x="24249" y="133224"/>
                    </a:cubicBezTo>
                    <a:cubicBezTo>
                      <a:pt x="17927" y="127126"/>
                      <a:pt x="14771" y="118060"/>
                      <a:pt x="14771" y="106007"/>
                    </a:cubicBezTo>
                    <a:lnTo>
                      <a:pt x="14771" y="47601"/>
                    </a:lnTo>
                    <a:lnTo>
                      <a:pt x="0" y="47601"/>
                    </a:lnTo>
                    <a:lnTo>
                      <a:pt x="0" y="24903"/>
                    </a:lnTo>
                    <a:lnTo>
                      <a:pt x="14771" y="24903"/>
                    </a:lnTo>
                    <a:lnTo>
                      <a:pt x="14771" y="0"/>
                    </a:lnTo>
                    <a:lnTo>
                      <a:pt x="46507" y="0"/>
                    </a:lnTo>
                    <a:lnTo>
                      <a:pt x="46507" y="24903"/>
                    </a:lnTo>
                    <a:lnTo>
                      <a:pt x="70747" y="24903"/>
                    </a:lnTo>
                    <a:lnTo>
                      <a:pt x="70747" y="47601"/>
                    </a:lnTo>
                    <a:lnTo>
                      <a:pt x="46507" y="47601"/>
                    </a:lnTo>
                    <a:lnTo>
                      <a:pt x="46507" y="103138"/>
                    </a:lnTo>
                    <a:cubicBezTo>
                      <a:pt x="46507" y="107702"/>
                      <a:pt x="47575" y="111110"/>
                      <a:pt x="49699" y="113387"/>
                    </a:cubicBezTo>
                    <a:cubicBezTo>
                      <a:pt x="51834" y="115665"/>
                      <a:pt x="55026" y="116804"/>
                      <a:pt x="59286" y="116804"/>
                    </a:cubicBezTo>
                    <a:cubicBezTo>
                      <a:pt x="61635" y="116804"/>
                      <a:pt x="63806" y="116625"/>
                      <a:pt x="65788" y="116258"/>
                    </a:cubicBezTo>
                    <a:cubicBezTo>
                      <a:pt x="67779" y="115890"/>
                      <a:pt x="69644" y="115342"/>
                      <a:pt x="71410" y="114599"/>
                    </a:cubicBezTo>
                    <a:lnTo>
                      <a:pt x="71410" y="139287"/>
                    </a:lnTo>
                    <a:cubicBezTo>
                      <a:pt x="69205" y="140022"/>
                      <a:pt x="66487" y="140721"/>
                      <a:pt x="63259" y="141376"/>
                    </a:cubicBezTo>
                    <a:cubicBezTo>
                      <a:pt x="60021" y="142040"/>
                      <a:pt x="56273" y="142371"/>
                      <a:pt x="52014" y="142371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7C05407-0621-9776-D700-138964B78D89}"/>
                  </a:ext>
                </a:extLst>
              </p:cNvPr>
              <p:cNvSpPr/>
              <p:nvPr/>
            </p:nvSpPr>
            <p:spPr>
              <a:xfrm>
                <a:off x="1150029" y="508505"/>
                <a:ext cx="107549" cy="117692"/>
              </a:xfrm>
              <a:custGeom>
                <a:avLst/>
                <a:gdLst>
                  <a:gd name="connsiteX0" fmla="*/ 39233 w 107549"/>
                  <a:gd name="connsiteY0" fmla="*/ 117693 h 117692"/>
                  <a:gd name="connsiteX1" fmla="*/ 23692 w 107549"/>
                  <a:gd name="connsiteY1" fmla="*/ 115155 h 117692"/>
                  <a:gd name="connsiteX2" fmla="*/ 11237 w 107549"/>
                  <a:gd name="connsiteY2" fmla="*/ 107335 h 117692"/>
                  <a:gd name="connsiteX3" fmla="*/ 2977 w 107549"/>
                  <a:gd name="connsiteY3" fmla="*/ 93775 h 117692"/>
                  <a:gd name="connsiteX4" fmla="*/ 0 w 107549"/>
                  <a:gd name="connsiteY4" fmla="*/ 74271 h 117692"/>
                  <a:gd name="connsiteX5" fmla="*/ 0 w 107549"/>
                  <a:gd name="connsiteY5" fmla="*/ 0 h 117692"/>
                  <a:gd name="connsiteX6" fmla="*/ 31736 w 107549"/>
                  <a:gd name="connsiteY6" fmla="*/ 0 h 117692"/>
                  <a:gd name="connsiteX7" fmla="*/ 31736 w 107549"/>
                  <a:gd name="connsiteY7" fmla="*/ 69867 h 117692"/>
                  <a:gd name="connsiteX8" fmla="*/ 36803 w 107549"/>
                  <a:gd name="connsiteY8" fmla="*/ 87166 h 117692"/>
                  <a:gd name="connsiteX9" fmla="*/ 51788 w 107549"/>
                  <a:gd name="connsiteY9" fmla="*/ 93004 h 117692"/>
                  <a:gd name="connsiteX10" fmla="*/ 68872 w 107549"/>
                  <a:gd name="connsiteY10" fmla="*/ 86727 h 117692"/>
                  <a:gd name="connsiteX11" fmla="*/ 75812 w 107549"/>
                  <a:gd name="connsiteY11" fmla="*/ 67662 h 117692"/>
                  <a:gd name="connsiteX12" fmla="*/ 75812 w 107549"/>
                  <a:gd name="connsiteY12" fmla="*/ 0 h 117692"/>
                  <a:gd name="connsiteX13" fmla="*/ 107549 w 107549"/>
                  <a:gd name="connsiteY13" fmla="*/ 0 h 117692"/>
                  <a:gd name="connsiteX14" fmla="*/ 107549 w 107549"/>
                  <a:gd name="connsiteY14" fmla="*/ 115263 h 117692"/>
                  <a:gd name="connsiteX15" fmla="*/ 75812 w 107549"/>
                  <a:gd name="connsiteY15" fmla="*/ 115263 h 117692"/>
                  <a:gd name="connsiteX16" fmla="*/ 75812 w 107549"/>
                  <a:gd name="connsiteY16" fmla="*/ 97193 h 117692"/>
                  <a:gd name="connsiteX17" fmla="*/ 62477 w 107549"/>
                  <a:gd name="connsiteY17" fmla="*/ 111846 h 117692"/>
                  <a:gd name="connsiteX18" fmla="*/ 39233 w 107549"/>
                  <a:gd name="connsiteY18" fmla="*/ 117693 h 1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7549" h="117692">
                    <a:moveTo>
                      <a:pt x="39233" y="117693"/>
                    </a:moveTo>
                    <a:cubicBezTo>
                      <a:pt x="33647" y="117693"/>
                      <a:pt x="28463" y="116841"/>
                      <a:pt x="23692" y="115155"/>
                    </a:cubicBezTo>
                    <a:cubicBezTo>
                      <a:pt x="18913" y="113468"/>
                      <a:pt x="14770" y="110859"/>
                      <a:pt x="11237" y="107335"/>
                    </a:cubicBezTo>
                    <a:cubicBezTo>
                      <a:pt x="7712" y="103801"/>
                      <a:pt x="4959" y="99282"/>
                      <a:pt x="2977" y="93775"/>
                    </a:cubicBezTo>
                    <a:cubicBezTo>
                      <a:pt x="995" y="88270"/>
                      <a:pt x="0" y="81768"/>
                      <a:pt x="0" y="74271"/>
                    </a:cubicBezTo>
                    <a:lnTo>
                      <a:pt x="0" y="0"/>
                    </a:lnTo>
                    <a:lnTo>
                      <a:pt x="31736" y="0"/>
                    </a:lnTo>
                    <a:lnTo>
                      <a:pt x="31736" y="69867"/>
                    </a:lnTo>
                    <a:cubicBezTo>
                      <a:pt x="31736" y="77508"/>
                      <a:pt x="33422" y="83274"/>
                      <a:pt x="36803" y="87166"/>
                    </a:cubicBezTo>
                    <a:cubicBezTo>
                      <a:pt x="40184" y="91058"/>
                      <a:pt x="45179" y="93004"/>
                      <a:pt x="51788" y="93004"/>
                    </a:cubicBezTo>
                    <a:cubicBezTo>
                      <a:pt x="58550" y="93004"/>
                      <a:pt x="64244" y="90914"/>
                      <a:pt x="68872" y="86727"/>
                    </a:cubicBezTo>
                    <a:cubicBezTo>
                      <a:pt x="73499" y="82539"/>
                      <a:pt x="75812" y="76181"/>
                      <a:pt x="75812" y="67662"/>
                    </a:cubicBezTo>
                    <a:lnTo>
                      <a:pt x="75812" y="0"/>
                    </a:lnTo>
                    <a:lnTo>
                      <a:pt x="107549" y="0"/>
                    </a:lnTo>
                    <a:lnTo>
                      <a:pt x="107549" y="115263"/>
                    </a:lnTo>
                    <a:lnTo>
                      <a:pt x="75812" y="115263"/>
                    </a:lnTo>
                    <a:lnTo>
                      <a:pt x="75812" y="97193"/>
                    </a:lnTo>
                    <a:cubicBezTo>
                      <a:pt x="72872" y="103075"/>
                      <a:pt x="68433" y="107953"/>
                      <a:pt x="62477" y="111846"/>
                    </a:cubicBezTo>
                    <a:cubicBezTo>
                      <a:pt x="56532" y="115738"/>
                      <a:pt x="48775" y="117693"/>
                      <a:pt x="39233" y="117693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81A10F7-5459-D7B2-84F3-EA77BDC50409}"/>
                  </a:ext>
                </a:extLst>
              </p:cNvPr>
              <p:cNvSpPr/>
              <p:nvPr/>
            </p:nvSpPr>
            <p:spPr>
              <a:xfrm>
                <a:off x="1286217" y="506738"/>
                <a:ext cx="69206" cy="117029"/>
              </a:xfrm>
              <a:custGeom>
                <a:avLst/>
                <a:gdLst>
                  <a:gd name="connsiteX0" fmla="*/ 0 w 69206"/>
                  <a:gd name="connsiteY0" fmla="*/ 1767 h 117029"/>
                  <a:gd name="connsiteX1" fmla="*/ 31964 w 69206"/>
                  <a:gd name="connsiteY1" fmla="*/ 1767 h 117029"/>
                  <a:gd name="connsiteX2" fmla="*/ 31964 w 69206"/>
                  <a:gd name="connsiteY2" fmla="*/ 23809 h 117029"/>
                  <a:gd name="connsiteX3" fmla="*/ 46289 w 69206"/>
                  <a:gd name="connsiteY3" fmla="*/ 6179 h 117029"/>
                  <a:gd name="connsiteX4" fmla="*/ 69207 w 69206"/>
                  <a:gd name="connsiteY4" fmla="*/ 0 h 117029"/>
                  <a:gd name="connsiteX5" fmla="*/ 69207 w 69206"/>
                  <a:gd name="connsiteY5" fmla="*/ 29755 h 117029"/>
                  <a:gd name="connsiteX6" fmla="*/ 41658 w 69206"/>
                  <a:gd name="connsiteY6" fmla="*/ 36149 h 117029"/>
                  <a:gd name="connsiteX7" fmla="*/ 31964 w 69206"/>
                  <a:gd name="connsiteY7" fmla="*/ 59286 h 117029"/>
                  <a:gd name="connsiteX8" fmla="*/ 31964 w 69206"/>
                  <a:gd name="connsiteY8" fmla="*/ 117030 h 117029"/>
                  <a:gd name="connsiteX9" fmla="*/ 0 w 69206"/>
                  <a:gd name="connsiteY9" fmla="*/ 117030 h 117029"/>
                  <a:gd name="connsiteX10" fmla="*/ 0 w 69206"/>
                  <a:gd name="connsiteY10" fmla="*/ 1767 h 11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6" h="117029">
                    <a:moveTo>
                      <a:pt x="0" y="1767"/>
                    </a:moveTo>
                    <a:lnTo>
                      <a:pt x="31964" y="1767"/>
                    </a:lnTo>
                    <a:lnTo>
                      <a:pt x="31964" y="23809"/>
                    </a:lnTo>
                    <a:cubicBezTo>
                      <a:pt x="35634" y="16017"/>
                      <a:pt x="40416" y="10143"/>
                      <a:pt x="46289" y="6179"/>
                    </a:cubicBezTo>
                    <a:cubicBezTo>
                      <a:pt x="52161" y="2207"/>
                      <a:pt x="59804" y="153"/>
                      <a:pt x="69207" y="0"/>
                    </a:cubicBezTo>
                    <a:lnTo>
                      <a:pt x="69207" y="29755"/>
                    </a:lnTo>
                    <a:cubicBezTo>
                      <a:pt x="57311" y="29612"/>
                      <a:pt x="48124" y="31737"/>
                      <a:pt x="41658" y="36149"/>
                    </a:cubicBezTo>
                    <a:cubicBezTo>
                      <a:pt x="35192" y="40553"/>
                      <a:pt x="31964" y="48274"/>
                      <a:pt x="31964" y="59286"/>
                    </a:cubicBezTo>
                    <a:lnTo>
                      <a:pt x="31964" y="117030"/>
                    </a:lnTo>
                    <a:lnTo>
                      <a:pt x="0" y="117030"/>
                    </a:lnTo>
                    <a:lnTo>
                      <a:pt x="0" y="1767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D3A6434-B564-361A-A2CF-18E617BFAB8D}"/>
                  </a:ext>
                </a:extLst>
              </p:cNvPr>
              <p:cNvSpPr/>
              <p:nvPr/>
            </p:nvSpPr>
            <p:spPr>
              <a:xfrm>
                <a:off x="1367547" y="505860"/>
                <a:ext cx="115484" cy="120338"/>
              </a:xfrm>
              <a:custGeom>
                <a:avLst/>
                <a:gdLst>
                  <a:gd name="connsiteX0" fmla="*/ 60171 w 115484"/>
                  <a:gd name="connsiteY0" fmla="*/ 120338 h 120338"/>
                  <a:gd name="connsiteX1" fmla="*/ 36142 w 115484"/>
                  <a:gd name="connsiteY1" fmla="*/ 116366 h 120338"/>
                  <a:gd name="connsiteX2" fmla="*/ 17196 w 115484"/>
                  <a:gd name="connsiteY2" fmla="*/ 104690 h 120338"/>
                  <a:gd name="connsiteX3" fmla="*/ 4523 w 115484"/>
                  <a:gd name="connsiteY3" fmla="*/ 86396 h 120338"/>
                  <a:gd name="connsiteX4" fmla="*/ 0 w 115484"/>
                  <a:gd name="connsiteY4" fmla="*/ 61707 h 120338"/>
                  <a:gd name="connsiteX5" fmla="*/ 0 w 115484"/>
                  <a:gd name="connsiteY5" fmla="*/ 59950 h 120338"/>
                  <a:gd name="connsiteX6" fmla="*/ 4523 w 115484"/>
                  <a:gd name="connsiteY6" fmla="*/ 35262 h 120338"/>
                  <a:gd name="connsiteX7" fmla="*/ 17196 w 115484"/>
                  <a:gd name="connsiteY7" fmla="*/ 16312 h 120338"/>
                  <a:gd name="connsiteX8" fmla="*/ 35926 w 115484"/>
                  <a:gd name="connsiteY8" fmla="*/ 4296 h 120338"/>
                  <a:gd name="connsiteX9" fmla="*/ 59286 w 115484"/>
                  <a:gd name="connsiteY9" fmla="*/ 0 h 120338"/>
                  <a:gd name="connsiteX10" fmla="*/ 80671 w 115484"/>
                  <a:gd name="connsiteY10" fmla="*/ 3417 h 120338"/>
                  <a:gd name="connsiteX11" fmla="*/ 98515 w 115484"/>
                  <a:gd name="connsiteY11" fmla="*/ 13882 h 120338"/>
                  <a:gd name="connsiteX12" fmla="*/ 110865 w 115484"/>
                  <a:gd name="connsiteY12" fmla="*/ 32069 h 120338"/>
                  <a:gd name="connsiteX13" fmla="*/ 115485 w 115484"/>
                  <a:gd name="connsiteY13" fmla="*/ 58622 h 120338"/>
                  <a:gd name="connsiteX14" fmla="*/ 115485 w 115484"/>
                  <a:gd name="connsiteY14" fmla="*/ 67437 h 120338"/>
                  <a:gd name="connsiteX15" fmla="*/ 32407 w 115484"/>
                  <a:gd name="connsiteY15" fmla="*/ 67437 h 120338"/>
                  <a:gd name="connsiteX16" fmla="*/ 40449 w 115484"/>
                  <a:gd name="connsiteY16" fmla="*/ 89812 h 120338"/>
                  <a:gd name="connsiteX17" fmla="*/ 61046 w 115484"/>
                  <a:gd name="connsiteY17" fmla="*/ 97632 h 120338"/>
                  <a:gd name="connsiteX18" fmla="*/ 77918 w 115484"/>
                  <a:gd name="connsiteY18" fmla="*/ 93229 h 120338"/>
                  <a:gd name="connsiteX19" fmla="*/ 85075 w 115484"/>
                  <a:gd name="connsiteY19" fmla="*/ 81544 h 120338"/>
                  <a:gd name="connsiteX20" fmla="*/ 115269 w 115484"/>
                  <a:gd name="connsiteY20" fmla="*/ 81544 h 120338"/>
                  <a:gd name="connsiteX21" fmla="*/ 98181 w 115484"/>
                  <a:gd name="connsiteY21" fmla="*/ 110303 h 120338"/>
                  <a:gd name="connsiteX22" fmla="*/ 60171 w 115484"/>
                  <a:gd name="connsiteY22" fmla="*/ 120338 h 120338"/>
                  <a:gd name="connsiteX23" fmla="*/ 84406 w 115484"/>
                  <a:gd name="connsiteY23" fmla="*/ 47825 h 120338"/>
                  <a:gd name="connsiteX24" fmla="*/ 77130 w 115484"/>
                  <a:gd name="connsiteY24" fmla="*/ 28321 h 120338"/>
                  <a:gd name="connsiteX25" fmla="*/ 59286 w 115484"/>
                  <a:gd name="connsiteY25" fmla="*/ 22043 h 120338"/>
                  <a:gd name="connsiteX26" fmla="*/ 41539 w 115484"/>
                  <a:gd name="connsiteY26" fmla="*/ 28760 h 120338"/>
                  <a:gd name="connsiteX27" fmla="*/ 32838 w 115484"/>
                  <a:gd name="connsiteY27" fmla="*/ 47825 h 120338"/>
                  <a:gd name="connsiteX28" fmla="*/ 84406 w 115484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4" h="120338">
                    <a:moveTo>
                      <a:pt x="60171" y="120338"/>
                    </a:moveTo>
                    <a:cubicBezTo>
                      <a:pt x="51492" y="120338"/>
                      <a:pt x="43482" y="119011"/>
                      <a:pt x="36142" y="116366"/>
                    </a:cubicBezTo>
                    <a:cubicBezTo>
                      <a:pt x="28801" y="113720"/>
                      <a:pt x="22486" y="109828"/>
                      <a:pt x="17196" y="104690"/>
                    </a:cubicBezTo>
                    <a:cubicBezTo>
                      <a:pt x="11745" y="99695"/>
                      <a:pt x="7524" y="93597"/>
                      <a:pt x="4523" y="86396"/>
                    </a:cubicBezTo>
                    <a:cubicBezTo>
                      <a:pt x="1511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11" y="42615"/>
                      <a:pt x="4523" y="35262"/>
                    </a:cubicBezTo>
                    <a:cubicBezTo>
                      <a:pt x="7524" y="27917"/>
                      <a:pt x="11745" y="21604"/>
                      <a:pt x="17196" y="16312"/>
                    </a:cubicBezTo>
                    <a:cubicBezTo>
                      <a:pt x="22486" y="11165"/>
                      <a:pt x="28725" y="7166"/>
                      <a:pt x="35926" y="4296"/>
                    </a:cubicBezTo>
                    <a:cubicBezTo>
                      <a:pt x="43115" y="1435"/>
                      <a:pt x="50909" y="0"/>
                      <a:pt x="59286" y="0"/>
                    </a:cubicBezTo>
                    <a:cubicBezTo>
                      <a:pt x="66778" y="0"/>
                      <a:pt x="73903" y="1139"/>
                      <a:pt x="80671" y="3417"/>
                    </a:cubicBezTo>
                    <a:cubicBezTo>
                      <a:pt x="87418" y="5694"/>
                      <a:pt x="93377" y="9183"/>
                      <a:pt x="98515" y="13882"/>
                    </a:cubicBezTo>
                    <a:cubicBezTo>
                      <a:pt x="103664" y="18590"/>
                      <a:pt x="107777" y="24653"/>
                      <a:pt x="110865" y="32069"/>
                    </a:cubicBezTo>
                    <a:cubicBezTo>
                      <a:pt x="113941" y="39485"/>
                      <a:pt x="115485" y="48345"/>
                      <a:pt x="115485" y="58622"/>
                    </a:cubicBezTo>
                    <a:lnTo>
                      <a:pt x="115485" y="67437"/>
                    </a:lnTo>
                    <a:lnTo>
                      <a:pt x="32407" y="67437"/>
                    </a:lnTo>
                    <a:cubicBezTo>
                      <a:pt x="32838" y="77141"/>
                      <a:pt x="35516" y="84593"/>
                      <a:pt x="40449" y="89812"/>
                    </a:cubicBezTo>
                    <a:cubicBezTo>
                      <a:pt x="45361" y="95032"/>
                      <a:pt x="52226" y="97632"/>
                      <a:pt x="61046" y="97632"/>
                    </a:cubicBezTo>
                    <a:cubicBezTo>
                      <a:pt x="68537" y="97632"/>
                      <a:pt x="74162" y="96171"/>
                      <a:pt x="77918" y="93229"/>
                    </a:cubicBezTo>
                    <a:cubicBezTo>
                      <a:pt x="81653" y="90287"/>
                      <a:pt x="84039" y="86396"/>
                      <a:pt x="85075" y="81544"/>
                    </a:cubicBezTo>
                    <a:lnTo>
                      <a:pt x="115269" y="81544"/>
                    </a:lnTo>
                    <a:cubicBezTo>
                      <a:pt x="113358" y="94036"/>
                      <a:pt x="107659" y="103622"/>
                      <a:pt x="98181" y="110303"/>
                    </a:cubicBezTo>
                    <a:cubicBezTo>
                      <a:pt x="88713" y="116993"/>
                      <a:pt x="76040" y="120338"/>
                      <a:pt x="60171" y="120338"/>
                    </a:cubicBezTo>
                    <a:close/>
                    <a:moveTo>
                      <a:pt x="84406" y="47825"/>
                    </a:moveTo>
                    <a:cubicBezTo>
                      <a:pt x="83823" y="39010"/>
                      <a:pt x="81394" y="32508"/>
                      <a:pt x="77130" y="28321"/>
                    </a:cubicBezTo>
                    <a:cubicBezTo>
                      <a:pt x="72877" y="24132"/>
                      <a:pt x="66929" y="22043"/>
                      <a:pt x="59286" y="22043"/>
                    </a:cubicBezTo>
                    <a:cubicBezTo>
                      <a:pt x="52086" y="22043"/>
                      <a:pt x="46181" y="24284"/>
                      <a:pt x="41539" y="28760"/>
                    </a:cubicBezTo>
                    <a:cubicBezTo>
                      <a:pt x="36919" y="33243"/>
                      <a:pt x="34015" y="39601"/>
                      <a:pt x="32838" y="47825"/>
                    </a:cubicBezTo>
                    <a:lnTo>
                      <a:pt x="84406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C6E32ED-7C9D-EBB5-BD55-D56525BB4C2D}"/>
                  </a:ext>
                </a:extLst>
              </p:cNvPr>
              <p:cNvSpPr/>
              <p:nvPr/>
            </p:nvSpPr>
            <p:spPr>
              <a:xfrm>
                <a:off x="392991" y="686578"/>
                <a:ext cx="101155" cy="157581"/>
              </a:xfrm>
              <a:custGeom>
                <a:avLst/>
                <a:gdLst>
                  <a:gd name="connsiteX0" fmla="*/ 0 w 101155"/>
                  <a:gd name="connsiteY0" fmla="*/ 0 h 157581"/>
                  <a:gd name="connsiteX1" fmla="*/ 101156 w 101155"/>
                  <a:gd name="connsiteY1" fmla="*/ 0 h 157581"/>
                  <a:gd name="connsiteX2" fmla="*/ 101156 w 101155"/>
                  <a:gd name="connsiteY2" fmla="*/ 27773 h 157581"/>
                  <a:gd name="connsiteX3" fmla="*/ 35700 w 101155"/>
                  <a:gd name="connsiteY3" fmla="*/ 27773 h 157581"/>
                  <a:gd name="connsiteX4" fmla="*/ 35700 w 101155"/>
                  <a:gd name="connsiteY4" fmla="*/ 69643 h 157581"/>
                  <a:gd name="connsiteX5" fmla="*/ 87493 w 101155"/>
                  <a:gd name="connsiteY5" fmla="*/ 69643 h 157581"/>
                  <a:gd name="connsiteX6" fmla="*/ 87493 w 101155"/>
                  <a:gd name="connsiteY6" fmla="*/ 96538 h 157581"/>
                  <a:gd name="connsiteX7" fmla="*/ 35700 w 101155"/>
                  <a:gd name="connsiteY7" fmla="*/ 96538 h 157581"/>
                  <a:gd name="connsiteX8" fmla="*/ 35700 w 101155"/>
                  <a:gd name="connsiteY8" fmla="*/ 157581 h 157581"/>
                  <a:gd name="connsiteX9" fmla="*/ 0 w 101155"/>
                  <a:gd name="connsiteY9" fmla="*/ 157581 h 157581"/>
                  <a:gd name="connsiteX10" fmla="*/ 0 w 101155"/>
                  <a:gd name="connsiteY10" fmla="*/ 0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155" h="157581">
                    <a:moveTo>
                      <a:pt x="0" y="0"/>
                    </a:moveTo>
                    <a:lnTo>
                      <a:pt x="101156" y="0"/>
                    </a:lnTo>
                    <a:lnTo>
                      <a:pt x="101156" y="27773"/>
                    </a:lnTo>
                    <a:lnTo>
                      <a:pt x="35700" y="27773"/>
                    </a:lnTo>
                    <a:lnTo>
                      <a:pt x="35700" y="69643"/>
                    </a:lnTo>
                    <a:lnTo>
                      <a:pt x="87493" y="69643"/>
                    </a:lnTo>
                    <a:lnTo>
                      <a:pt x="87493" y="96538"/>
                    </a:lnTo>
                    <a:lnTo>
                      <a:pt x="35700" y="96538"/>
                    </a:lnTo>
                    <a:lnTo>
                      <a:pt x="35700" y="157581"/>
                    </a:lnTo>
                    <a:lnTo>
                      <a:pt x="0" y="1575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0148ED3-FFE9-5755-8489-F6E91F86EEE0}"/>
                  </a:ext>
                </a:extLst>
              </p:cNvPr>
              <p:cNvSpPr/>
              <p:nvPr/>
            </p:nvSpPr>
            <p:spPr>
              <a:xfrm>
                <a:off x="502966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6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7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3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3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3" y="21604"/>
                      <a:pt x="17192" y="16312"/>
                    </a:cubicBezTo>
                    <a:cubicBezTo>
                      <a:pt x="22478" y="11165"/>
                      <a:pt x="28724" y="7166"/>
                      <a:pt x="35926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9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3" y="81544"/>
                    </a:lnTo>
                    <a:cubicBezTo>
                      <a:pt x="113353" y="94036"/>
                      <a:pt x="107663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3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7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B0F82DE-7C13-5F22-8773-0FA972770624}"/>
                  </a:ext>
                </a:extLst>
              </p:cNvPr>
              <p:cNvSpPr/>
              <p:nvPr/>
            </p:nvSpPr>
            <p:spPr>
              <a:xfrm>
                <a:off x="632994" y="676659"/>
                <a:ext cx="118791" cy="169929"/>
              </a:xfrm>
              <a:custGeom>
                <a:avLst/>
                <a:gdLst>
                  <a:gd name="connsiteX0" fmla="*/ 50026 w 118791"/>
                  <a:gd name="connsiteY0" fmla="*/ 169929 h 169929"/>
                  <a:gd name="connsiteX1" fmla="*/ 30414 w 118791"/>
                  <a:gd name="connsiteY1" fmla="*/ 166181 h 169929"/>
                  <a:gd name="connsiteX2" fmla="*/ 14546 w 118791"/>
                  <a:gd name="connsiteY2" fmla="*/ 154935 h 169929"/>
                  <a:gd name="connsiteX3" fmla="*/ 3856 w 118791"/>
                  <a:gd name="connsiteY3" fmla="*/ 136758 h 169929"/>
                  <a:gd name="connsiteX4" fmla="*/ 0 w 118791"/>
                  <a:gd name="connsiteY4" fmla="*/ 111522 h 169929"/>
                  <a:gd name="connsiteX5" fmla="*/ 0 w 118791"/>
                  <a:gd name="connsiteY5" fmla="*/ 109756 h 169929"/>
                  <a:gd name="connsiteX6" fmla="*/ 3856 w 118791"/>
                  <a:gd name="connsiteY6" fmla="*/ 84414 h 169929"/>
                  <a:gd name="connsiteX7" fmla="*/ 14546 w 118791"/>
                  <a:gd name="connsiteY7" fmla="*/ 65464 h 169929"/>
                  <a:gd name="connsiteX8" fmla="*/ 30634 w 118791"/>
                  <a:gd name="connsiteY8" fmla="*/ 53672 h 169929"/>
                  <a:gd name="connsiteX9" fmla="*/ 50690 w 118791"/>
                  <a:gd name="connsiteY9" fmla="*/ 49591 h 169929"/>
                  <a:gd name="connsiteX10" fmla="*/ 73392 w 118791"/>
                  <a:gd name="connsiteY10" fmla="*/ 55098 h 169929"/>
                  <a:gd name="connsiteX11" fmla="*/ 87054 w 118791"/>
                  <a:gd name="connsiteY11" fmla="*/ 69428 h 169929"/>
                  <a:gd name="connsiteX12" fmla="*/ 87054 w 118791"/>
                  <a:gd name="connsiteY12" fmla="*/ 0 h 169929"/>
                  <a:gd name="connsiteX13" fmla="*/ 118791 w 118791"/>
                  <a:gd name="connsiteY13" fmla="*/ 0 h 169929"/>
                  <a:gd name="connsiteX14" fmla="*/ 118791 w 118791"/>
                  <a:gd name="connsiteY14" fmla="*/ 167500 h 169929"/>
                  <a:gd name="connsiteX15" fmla="*/ 87054 w 118791"/>
                  <a:gd name="connsiteY15" fmla="*/ 167500 h 169929"/>
                  <a:gd name="connsiteX16" fmla="*/ 87054 w 118791"/>
                  <a:gd name="connsiteY16" fmla="*/ 148327 h 169929"/>
                  <a:gd name="connsiteX17" fmla="*/ 72728 w 118791"/>
                  <a:gd name="connsiteY17" fmla="*/ 163536 h 169929"/>
                  <a:gd name="connsiteX18" fmla="*/ 50026 w 118791"/>
                  <a:gd name="connsiteY18" fmla="*/ 169929 h 169929"/>
                  <a:gd name="connsiteX19" fmla="*/ 59505 w 118791"/>
                  <a:gd name="connsiteY19" fmla="*/ 145017 h 169929"/>
                  <a:gd name="connsiteX20" fmla="*/ 80002 w 118791"/>
                  <a:gd name="connsiteY20" fmla="*/ 136516 h 169929"/>
                  <a:gd name="connsiteX21" fmla="*/ 87938 w 118791"/>
                  <a:gd name="connsiteY21" fmla="*/ 110312 h 169929"/>
                  <a:gd name="connsiteX22" fmla="*/ 87938 w 118791"/>
                  <a:gd name="connsiteY22" fmla="*/ 108546 h 169929"/>
                  <a:gd name="connsiteX23" fmla="*/ 80773 w 118791"/>
                  <a:gd name="connsiteY23" fmla="*/ 82566 h 169929"/>
                  <a:gd name="connsiteX24" fmla="*/ 60389 w 118791"/>
                  <a:gd name="connsiteY24" fmla="*/ 73831 h 169929"/>
                  <a:gd name="connsiteX25" fmla="*/ 39781 w 118791"/>
                  <a:gd name="connsiteY25" fmla="*/ 82790 h 169929"/>
                  <a:gd name="connsiteX26" fmla="*/ 32616 w 118791"/>
                  <a:gd name="connsiteY26" fmla="*/ 108985 h 169929"/>
                  <a:gd name="connsiteX27" fmla="*/ 32616 w 118791"/>
                  <a:gd name="connsiteY27" fmla="*/ 110751 h 169929"/>
                  <a:gd name="connsiteX28" fmla="*/ 40113 w 118791"/>
                  <a:gd name="connsiteY28" fmla="*/ 136516 h 169929"/>
                  <a:gd name="connsiteX29" fmla="*/ 59505 w 118791"/>
                  <a:gd name="connsiteY29" fmla="*/ 145017 h 16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8791" h="169929">
                    <a:moveTo>
                      <a:pt x="50026" y="169929"/>
                    </a:moveTo>
                    <a:cubicBezTo>
                      <a:pt x="42978" y="169929"/>
                      <a:pt x="36436" y="168674"/>
                      <a:pt x="30414" y="166181"/>
                    </a:cubicBezTo>
                    <a:cubicBezTo>
                      <a:pt x="24388" y="163679"/>
                      <a:pt x="19097" y="159940"/>
                      <a:pt x="14546" y="154935"/>
                    </a:cubicBezTo>
                    <a:cubicBezTo>
                      <a:pt x="9990" y="150093"/>
                      <a:pt x="6425" y="144030"/>
                      <a:pt x="3856" y="136758"/>
                    </a:cubicBezTo>
                    <a:cubicBezTo>
                      <a:pt x="1282" y="129485"/>
                      <a:pt x="0" y="121073"/>
                      <a:pt x="0" y="111522"/>
                    </a:cubicBezTo>
                    <a:lnTo>
                      <a:pt x="0" y="109756"/>
                    </a:lnTo>
                    <a:cubicBezTo>
                      <a:pt x="0" y="100358"/>
                      <a:pt x="1282" y="91910"/>
                      <a:pt x="3856" y="84414"/>
                    </a:cubicBezTo>
                    <a:cubicBezTo>
                      <a:pt x="6425" y="76925"/>
                      <a:pt x="9990" y="70603"/>
                      <a:pt x="14546" y="65464"/>
                    </a:cubicBezTo>
                    <a:cubicBezTo>
                      <a:pt x="19097" y="60317"/>
                      <a:pt x="24465" y="56389"/>
                      <a:pt x="30634" y="53672"/>
                    </a:cubicBezTo>
                    <a:cubicBezTo>
                      <a:pt x="36803" y="50955"/>
                      <a:pt x="43489" y="49591"/>
                      <a:pt x="50690" y="49591"/>
                    </a:cubicBezTo>
                    <a:cubicBezTo>
                      <a:pt x="59945" y="49591"/>
                      <a:pt x="67514" y="51430"/>
                      <a:pt x="73392" y="55098"/>
                    </a:cubicBezTo>
                    <a:cubicBezTo>
                      <a:pt x="79266" y="58774"/>
                      <a:pt x="83821" y="63554"/>
                      <a:pt x="87054" y="69428"/>
                    </a:cubicBezTo>
                    <a:lnTo>
                      <a:pt x="87054" y="0"/>
                    </a:lnTo>
                    <a:lnTo>
                      <a:pt x="118791" y="0"/>
                    </a:lnTo>
                    <a:lnTo>
                      <a:pt x="118791" y="167500"/>
                    </a:lnTo>
                    <a:lnTo>
                      <a:pt x="87054" y="167500"/>
                    </a:lnTo>
                    <a:lnTo>
                      <a:pt x="87054" y="148327"/>
                    </a:lnTo>
                    <a:cubicBezTo>
                      <a:pt x="84112" y="154209"/>
                      <a:pt x="79342" y="159276"/>
                      <a:pt x="72728" y="163536"/>
                    </a:cubicBezTo>
                    <a:cubicBezTo>
                      <a:pt x="66119" y="167795"/>
                      <a:pt x="58546" y="169929"/>
                      <a:pt x="50026" y="169929"/>
                    </a:cubicBezTo>
                    <a:close/>
                    <a:moveTo>
                      <a:pt x="59505" y="145017"/>
                    </a:moveTo>
                    <a:cubicBezTo>
                      <a:pt x="67881" y="145017"/>
                      <a:pt x="74710" y="142183"/>
                      <a:pt x="80002" y="136516"/>
                    </a:cubicBezTo>
                    <a:cubicBezTo>
                      <a:pt x="85292" y="130839"/>
                      <a:pt x="87938" y="122104"/>
                      <a:pt x="87938" y="110312"/>
                    </a:cubicBezTo>
                    <a:lnTo>
                      <a:pt x="87938" y="108546"/>
                    </a:lnTo>
                    <a:cubicBezTo>
                      <a:pt x="87938" y="97049"/>
                      <a:pt x="85548" y="88395"/>
                      <a:pt x="80773" y="82566"/>
                    </a:cubicBezTo>
                    <a:cubicBezTo>
                      <a:pt x="75998" y="76746"/>
                      <a:pt x="69205" y="73831"/>
                      <a:pt x="60389" y="73831"/>
                    </a:cubicBezTo>
                    <a:cubicBezTo>
                      <a:pt x="51421" y="73831"/>
                      <a:pt x="44552" y="76817"/>
                      <a:pt x="39781" y="82790"/>
                    </a:cubicBezTo>
                    <a:cubicBezTo>
                      <a:pt x="35006" y="88763"/>
                      <a:pt x="32616" y="97497"/>
                      <a:pt x="32616" y="108985"/>
                    </a:cubicBezTo>
                    <a:lnTo>
                      <a:pt x="32616" y="110751"/>
                    </a:lnTo>
                    <a:cubicBezTo>
                      <a:pt x="32616" y="122248"/>
                      <a:pt x="35113" y="130839"/>
                      <a:pt x="40113" y="136516"/>
                    </a:cubicBezTo>
                    <a:cubicBezTo>
                      <a:pt x="45104" y="142183"/>
                      <a:pt x="51569" y="145017"/>
                      <a:pt x="59505" y="14501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DC9A658-5F5A-A183-342F-33ECBA5CE0E1}"/>
                  </a:ext>
                </a:extLst>
              </p:cNvPr>
              <p:cNvSpPr/>
              <p:nvPr/>
            </p:nvSpPr>
            <p:spPr>
              <a:xfrm>
                <a:off x="773603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5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6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7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2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2" y="21604"/>
                      <a:pt x="17192" y="16312"/>
                    </a:cubicBezTo>
                    <a:cubicBezTo>
                      <a:pt x="22478" y="11165"/>
                      <a:pt x="28724" y="7166"/>
                      <a:pt x="35925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6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8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7" y="81544"/>
                    </a:lnTo>
                    <a:cubicBezTo>
                      <a:pt x="113348" y="94036"/>
                      <a:pt x="107662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2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6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B3EA24D-9BB2-9552-64A6-B82A6CBCB814}"/>
                  </a:ext>
                </a:extLst>
              </p:cNvPr>
              <p:cNvSpPr/>
              <p:nvPr/>
            </p:nvSpPr>
            <p:spPr>
              <a:xfrm>
                <a:off x="910464" y="727130"/>
                <a:ext cx="69204" cy="117028"/>
              </a:xfrm>
              <a:custGeom>
                <a:avLst/>
                <a:gdLst>
                  <a:gd name="connsiteX0" fmla="*/ 0 w 69204"/>
                  <a:gd name="connsiteY0" fmla="*/ 1766 h 117028"/>
                  <a:gd name="connsiteX1" fmla="*/ 31961 w 69204"/>
                  <a:gd name="connsiteY1" fmla="*/ 1766 h 117028"/>
                  <a:gd name="connsiteX2" fmla="*/ 31961 w 69204"/>
                  <a:gd name="connsiteY2" fmla="*/ 23808 h 117028"/>
                  <a:gd name="connsiteX3" fmla="*/ 46282 w 69204"/>
                  <a:gd name="connsiteY3" fmla="*/ 6178 h 117028"/>
                  <a:gd name="connsiteX4" fmla="*/ 69205 w 69204"/>
                  <a:gd name="connsiteY4" fmla="*/ 0 h 117028"/>
                  <a:gd name="connsiteX5" fmla="*/ 69205 w 69204"/>
                  <a:gd name="connsiteY5" fmla="*/ 29754 h 117028"/>
                  <a:gd name="connsiteX6" fmla="*/ 41656 w 69204"/>
                  <a:gd name="connsiteY6" fmla="*/ 36148 h 117028"/>
                  <a:gd name="connsiteX7" fmla="*/ 31962 w 69204"/>
                  <a:gd name="connsiteY7" fmla="*/ 59285 h 117028"/>
                  <a:gd name="connsiteX8" fmla="*/ 31962 w 69204"/>
                  <a:gd name="connsiteY8" fmla="*/ 117029 h 117028"/>
                  <a:gd name="connsiteX9" fmla="*/ 0 w 69204"/>
                  <a:gd name="connsiteY9" fmla="*/ 117029 h 117028"/>
                  <a:gd name="connsiteX10" fmla="*/ 0 w 69204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4" h="117028">
                    <a:moveTo>
                      <a:pt x="0" y="1766"/>
                    </a:moveTo>
                    <a:lnTo>
                      <a:pt x="31961" y="1766"/>
                    </a:lnTo>
                    <a:lnTo>
                      <a:pt x="31961" y="23808"/>
                    </a:lnTo>
                    <a:cubicBezTo>
                      <a:pt x="35629" y="16015"/>
                      <a:pt x="40409" y="10142"/>
                      <a:pt x="46282" y="6178"/>
                    </a:cubicBezTo>
                    <a:cubicBezTo>
                      <a:pt x="52157" y="2205"/>
                      <a:pt x="59797" y="152"/>
                      <a:pt x="69205" y="0"/>
                    </a:cubicBezTo>
                    <a:lnTo>
                      <a:pt x="69205" y="29754"/>
                    </a:lnTo>
                    <a:cubicBezTo>
                      <a:pt x="57304" y="29611"/>
                      <a:pt x="48121" y="31736"/>
                      <a:pt x="41656" y="36148"/>
                    </a:cubicBezTo>
                    <a:cubicBezTo>
                      <a:pt x="35190" y="40551"/>
                      <a:pt x="31962" y="48273"/>
                      <a:pt x="31962" y="59285"/>
                    </a:cubicBezTo>
                    <a:lnTo>
                      <a:pt x="31962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6AAC8AC-D82F-EA49-AAB1-702D20CE9FC2}"/>
                  </a:ext>
                </a:extLst>
              </p:cNvPr>
              <p:cNvSpPr/>
              <p:nvPr/>
            </p:nvSpPr>
            <p:spPr>
              <a:xfrm>
                <a:off x="991345" y="726251"/>
                <a:ext cx="104465" cy="120337"/>
              </a:xfrm>
              <a:custGeom>
                <a:avLst/>
                <a:gdLst>
                  <a:gd name="connsiteX0" fmla="*/ 38571 w 104465"/>
                  <a:gd name="connsiteY0" fmla="*/ 120337 h 120337"/>
                  <a:gd name="connsiteX1" fmla="*/ 23693 w 104465"/>
                  <a:gd name="connsiteY1" fmla="*/ 118347 h 120337"/>
                  <a:gd name="connsiteX2" fmla="*/ 11460 w 104465"/>
                  <a:gd name="connsiteY2" fmla="*/ 112176 h 120337"/>
                  <a:gd name="connsiteX3" fmla="*/ 3085 w 104465"/>
                  <a:gd name="connsiteY3" fmla="*/ 101487 h 120337"/>
                  <a:gd name="connsiteX4" fmla="*/ 0 w 104465"/>
                  <a:gd name="connsiteY4" fmla="*/ 85955 h 120337"/>
                  <a:gd name="connsiteX5" fmla="*/ 4403 w 104465"/>
                  <a:gd name="connsiteY5" fmla="*/ 68764 h 120337"/>
                  <a:gd name="connsiteX6" fmla="*/ 16752 w 104465"/>
                  <a:gd name="connsiteY6" fmla="*/ 57303 h 120337"/>
                  <a:gd name="connsiteX7" fmla="*/ 35700 w 104465"/>
                  <a:gd name="connsiteY7" fmla="*/ 50909 h 120337"/>
                  <a:gd name="connsiteX8" fmla="*/ 59940 w 104465"/>
                  <a:gd name="connsiteY8" fmla="*/ 48927 h 120337"/>
                  <a:gd name="connsiteX9" fmla="*/ 72943 w 104465"/>
                  <a:gd name="connsiteY9" fmla="*/ 48927 h 120337"/>
                  <a:gd name="connsiteX10" fmla="*/ 72943 w 104465"/>
                  <a:gd name="connsiteY10" fmla="*/ 44299 h 120337"/>
                  <a:gd name="connsiteX11" fmla="*/ 69087 w 104465"/>
                  <a:gd name="connsiteY11" fmla="*/ 28544 h 120337"/>
                  <a:gd name="connsiteX12" fmla="*/ 54209 w 104465"/>
                  <a:gd name="connsiteY12" fmla="*/ 23146 h 120337"/>
                  <a:gd name="connsiteX13" fmla="*/ 40220 w 104465"/>
                  <a:gd name="connsiteY13" fmla="*/ 27549 h 120337"/>
                  <a:gd name="connsiteX14" fmla="*/ 34597 w 104465"/>
                  <a:gd name="connsiteY14" fmla="*/ 39448 h 120337"/>
                  <a:gd name="connsiteX15" fmla="*/ 4403 w 104465"/>
                  <a:gd name="connsiteY15" fmla="*/ 39448 h 120337"/>
                  <a:gd name="connsiteX16" fmla="*/ 9362 w 104465"/>
                  <a:gd name="connsiteY16" fmla="*/ 21818 h 120337"/>
                  <a:gd name="connsiteX17" fmla="*/ 20491 w 104465"/>
                  <a:gd name="connsiteY17" fmla="*/ 9478 h 120337"/>
                  <a:gd name="connsiteX18" fmla="*/ 36471 w 104465"/>
                  <a:gd name="connsiteY18" fmla="*/ 2313 h 120337"/>
                  <a:gd name="connsiteX19" fmla="*/ 56201 w 104465"/>
                  <a:gd name="connsiteY19" fmla="*/ 0 h 120337"/>
                  <a:gd name="connsiteX20" fmla="*/ 75589 w 104465"/>
                  <a:gd name="connsiteY20" fmla="*/ 2313 h 120337"/>
                  <a:gd name="connsiteX21" fmla="*/ 91022 w 104465"/>
                  <a:gd name="connsiteY21" fmla="*/ 9694 h 120337"/>
                  <a:gd name="connsiteX22" fmla="*/ 100941 w 104465"/>
                  <a:gd name="connsiteY22" fmla="*/ 22921 h 120337"/>
                  <a:gd name="connsiteX23" fmla="*/ 104465 w 104465"/>
                  <a:gd name="connsiteY23" fmla="*/ 42758 h 120337"/>
                  <a:gd name="connsiteX24" fmla="*/ 104465 w 104465"/>
                  <a:gd name="connsiteY24" fmla="*/ 117907 h 120337"/>
                  <a:gd name="connsiteX25" fmla="*/ 73392 w 104465"/>
                  <a:gd name="connsiteY25" fmla="*/ 117907 h 120337"/>
                  <a:gd name="connsiteX26" fmla="*/ 73392 w 104465"/>
                  <a:gd name="connsiteY26" fmla="*/ 104025 h 120337"/>
                  <a:gd name="connsiteX27" fmla="*/ 60272 w 104465"/>
                  <a:gd name="connsiteY27" fmla="*/ 115701 h 120337"/>
                  <a:gd name="connsiteX28" fmla="*/ 38571 w 104465"/>
                  <a:gd name="connsiteY28" fmla="*/ 120337 h 120337"/>
                  <a:gd name="connsiteX29" fmla="*/ 48040 w 104465"/>
                  <a:gd name="connsiteY29" fmla="*/ 98295 h 120337"/>
                  <a:gd name="connsiteX30" fmla="*/ 65787 w 104465"/>
                  <a:gd name="connsiteY30" fmla="*/ 92860 h 120337"/>
                  <a:gd name="connsiteX31" fmla="*/ 72943 w 104465"/>
                  <a:gd name="connsiteY31" fmla="*/ 77651 h 120337"/>
                  <a:gd name="connsiteX32" fmla="*/ 72943 w 104465"/>
                  <a:gd name="connsiteY32" fmla="*/ 67876 h 120337"/>
                  <a:gd name="connsiteX33" fmla="*/ 60604 w 104465"/>
                  <a:gd name="connsiteY33" fmla="*/ 67876 h 120337"/>
                  <a:gd name="connsiteX34" fmla="*/ 39009 w 104465"/>
                  <a:gd name="connsiteY34" fmla="*/ 71436 h 120337"/>
                  <a:gd name="connsiteX35" fmla="*/ 31297 w 104465"/>
                  <a:gd name="connsiteY35" fmla="*/ 84314 h 120337"/>
                  <a:gd name="connsiteX36" fmla="*/ 35261 w 104465"/>
                  <a:gd name="connsiteY36" fmla="*/ 94519 h 120337"/>
                  <a:gd name="connsiteX37" fmla="*/ 48040 w 104465"/>
                  <a:gd name="connsiteY37" fmla="*/ 98295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4465" h="120337">
                    <a:moveTo>
                      <a:pt x="38571" y="120337"/>
                    </a:moveTo>
                    <a:cubicBezTo>
                      <a:pt x="33279" y="120337"/>
                      <a:pt x="28320" y="119673"/>
                      <a:pt x="23693" y="118347"/>
                    </a:cubicBezTo>
                    <a:cubicBezTo>
                      <a:pt x="19065" y="117029"/>
                      <a:pt x="14985" y="114974"/>
                      <a:pt x="11460" y="112176"/>
                    </a:cubicBezTo>
                    <a:cubicBezTo>
                      <a:pt x="7927" y="109388"/>
                      <a:pt x="5138" y="105828"/>
                      <a:pt x="3085" y="101487"/>
                    </a:cubicBezTo>
                    <a:cubicBezTo>
                      <a:pt x="1022" y="97156"/>
                      <a:pt x="0" y="91981"/>
                      <a:pt x="0" y="85955"/>
                    </a:cubicBezTo>
                    <a:cubicBezTo>
                      <a:pt x="0" y="79193"/>
                      <a:pt x="1462" y="73463"/>
                      <a:pt x="4403" y="68764"/>
                    </a:cubicBezTo>
                    <a:cubicBezTo>
                      <a:pt x="7344" y="64065"/>
                      <a:pt x="11460" y="60245"/>
                      <a:pt x="16752" y="57303"/>
                    </a:cubicBezTo>
                    <a:cubicBezTo>
                      <a:pt x="22034" y="54361"/>
                      <a:pt x="28355" y="52237"/>
                      <a:pt x="35700" y="50909"/>
                    </a:cubicBezTo>
                    <a:cubicBezTo>
                      <a:pt x="43045" y="49591"/>
                      <a:pt x="51125" y="48927"/>
                      <a:pt x="59940" y="48927"/>
                    </a:cubicBezTo>
                    <a:lnTo>
                      <a:pt x="72943" y="48927"/>
                    </a:lnTo>
                    <a:lnTo>
                      <a:pt x="72943" y="44299"/>
                    </a:lnTo>
                    <a:cubicBezTo>
                      <a:pt x="72943" y="37395"/>
                      <a:pt x="71660" y="32140"/>
                      <a:pt x="69087" y="28544"/>
                    </a:cubicBezTo>
                    <a:cubicBezTo>
                      <a:pt x="66513" y="24939"/>
                      <a:pt x="61563" y="23146"/>
                      <a:pt x="54209" y="23146"/>
                    </a:cubicBezTo>
                    <a:cubicBezTo>
                      <a:pt x="47896" y="23146"/>
                      <a:pt x="43224" y="24616"/>
                      <a:pt x="40220" y="27549"/>
                    </a:cubicBezTo>
                    <a:cubicBezTo>
                      <a:pt x="37207" y="30489"/>
                      <a:pt x="35332" y="34453"/>
                      <a:pt x="34597" y="39448"/>
                    </a:cubicBezTo>
                    <a:lnTo>
                      <a:pt x="4403" y="39448"/>
                    </a:lnTo>
                    <a:cubicBezTo>
                      <a:pt x="4843" y="32696"/>
                      <a:pt x="6501" y="26813"/>
                      <a:pt x="9362" y="21818"/>
                    </a:cubicBezTo>
                    <a:cubicBezTo>
                      <a:pt x="12232" y="16823"/>
                      <a:pt x="15936" y="12707"/>
                      <a:pt x="20491" y="9478"/>
                    </a:cubicBezTo>
                    <a:cubicBezTo>
                      <a:pt x="25047" y="6250"/>
                      <a:pt x="30373" y="3856"/>
                      <a:pt x="36471" y="2313"/>
                    </a:cubicBezTo>
                    <a:cubicBezTo>
                      <a:pt x="42569" y="771"/>
                      <a:pt x="49143" y="0"/>
                      <a:pt x="56201" y="0"/>
                    </a:cubicBezTo>
                    <a:cubicBezTo>
                      <a:pt x="63249" y="0"/>
                      <a:pt x="69715" y="771"/>
                      <a:pt x="75589" y="2313"/>
                    </a:cubicBezTo>
                    <a:cubicBezTo>
                      <a:pt x="81462" y="3856"/>
                      <a:pt x="86610" y="6322"/>
                      <a:pt x="91022" y="9694"/>
                    </a:cubicBezTo>
                    <a:cubicBezTo>
                      <a:pt x="95282" y="13084"/>
                      <a:pt x="98582" y="17487"/>
                      <a:pt x="100941" y="22921"/>
                    </a:cubicBezTo>
                    <a:cubicBezTo>
                      <a:pt x="103281" y="28355"/>
                      <a:pt x="104465" y="34974"/>
                      <a:pt x="104465" y="42758"/>
                    </a:cubicBezTo>
                    <a:lnTo>
                      <a:pt x="104465" y="117907"/>
                    </a:lnTo>
                    <a:lnTo>
                      <a:pt x="73392" y="117907"/>
                    </a:lnTo>
                    <a:lnTo>
                      <a:pt x="73392" y="104025"/>
                    </a:lnTo>
                    <a:cubicBezTo>
                      <a:pt x="70002" y="108734"/>
                      <a:pt x="65635" y="112617"/>
                      <a:pt x="60272" y="115701"/>
                    </a:cubicBezTo>
                    <a:cubicBezTo>
                      <a:pt x="54909" y="118795"/>
                      <a:pt x="47672" y="120337"/>
                      <a:pt x="38571" y="120337"/>
                    </a:cubicBezTo>
                    <a:close/>
                    <a:moveTo>
                      <a:pt x="48040" y="98295"/>
                    </a:moveTo>
                    <a:cubicBezTo>
                      <a:pt x="55098" y="98295"/>
                      <a:pt x="61007" y="96484"/>
                      <a:pt x="65787" y="92860"/>
                    </a:cubicBezTo>
                    <a:cubicBezTo>
                      <a:pt x="70558" y="89228"/>
                      <a:pt x="72943" y="84161"/>
                      <a:pt x="72943" y="77651"/>
                    </a:cubicBezTo>
                    <a:lnTo>
                      <a:pt x="72943" y="67876"/>
                    </a:lnTo>
                    <a:lnTo>
                      <a:pt x="60604" y="67876"/>
                    </a:lnTo>
                    <a:cubicBezTo>
                      <a:pt x="51349" y="67876"/>
                      <a:pt x="44148" y="69069"/>
                      <a:pt x="39009" y="71436"/>
                    </a:cubicBezTo>
                    <a:cubicBezTo>
                      <a:pt x="33862" y="73803"/>
                      <a:pt x="31297" y="78090"/>
                      <a:pt x="31297" y="84314"/>
                    </a:cubicBezTo>
                    <a:cubicBezTo>
                      <a:pt x="31297" y="88601"/>
                      <a:pt x="32615" y="92008"/>
                      <a:pt x="35261" y="94519"/>
                    </a:cubicBezTo>
                    <a:cubicBezTo>
                      <a:pt x="37907" y="97040"/>
                      <a:pt x="42166" y="98295"/>
                      <a:pt x="48040" y="98295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8BA5D83-4D1D-7F7C-9E62-672EF7DB73F9}"/>
                  </a:ext>
                </a:extLst>
              </p:cNvPr>
              <p:cNvSpPr/>
              <p:nvPr/>
            </p:nvSpPr>
            <p:spPr>
              <a:xfrm>
                <a:off x="1124461" y="676659"/>
                <a:ext cx="31737" cy="167499"/>
              </a:xfrm>
              <a:custGeom>
                <a:avLst/>
                <a:gdLst>
                  <a:gd name="connsiteX0" fmla="*/ 0 w 31737"/>
                  <a:gd name="connsiteY0" fmla="*/ 0 h 167499"/>
                  <a:gd name="connsiteX1" fmla="*/ 31737 w 31737"/>
                  <a:gd name="connsiteY1" fmla="*/ 0 h 167499"/>
                  <a:gd name="connsiteX2" fmla="*/ 31737 w 31737"/>
                  <a:gd name="connsiteY2" fmla="*/ 167500 h 167499"/>
                  <a:gd name="connsiteX3" fmla="*/ 0 w 31737"/>
                  <a:gd name="connsiteY3" fmla="*/ 167500 h 167499"/>
                  <a:gd name="connsiteX4" fmla="*/ 0 w 31737"/>
                  <a:gd name="connsiteY4" fmla="*/ 0 h 16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7" h="167499">
                    <a:moveTo>
                      <a:pt x="0" y="0"/>
                    </a:moveTo>
                    <a:lnTo>
                      <a:pt x="31737" y="0"/>
                    </a:lnTo>
                    <a:lnTo>
                      <a:pt x="31737" y="167500"/>
                    </a:lnTo>
                    <a:lnTo>
                      <a:pt x="0" y="1675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E66B0C0-E6EA-6A78-FE86-1A93FC097D67}"/>
                  </a:ext>
                </a:extLst>
              </p:cNvPr>
              <p:cNvSpPr/>
              <p:nvPr/>
            </p:nvSpPr>
            <p:spPr>
              <a:xfrm>
                <a:off x="383072" y="904772"/>
                <a:ext cx="125181" cy="162207"/>
              </a:xfrm>
              <a:custGeom>
                <a:avLst/>
                <a:gdLst>
                  <a:gd name="connsiteX0" fmla="*/ 65016 w 125181"/>
                  <a:gd name="connsiteY0" fmla="*/ 162208 h 162207"/>
                  <a:gd name="connsiteX1" fmla="*/ 36803 w 125181"/>
                  <a:gd name="connsiteY1" fmla="*/ 158567 h 162207"/>
                  <a:gd name="connsiteX2" fmla="*/ 16967 w 125181"/>
                  <a:gd name="connsiteY2" fmla="*/ 148102 h 162207"/>
                  <a:gd name="connsiteX3" fmla="*/ 4847 w 125181"/>
                  <a:gd name="connsiteY3" fmla="*/ 131790 h 162207"/>
                  <a:gd name="connsiteX4" fmla="*/ 0 w 125181"/>
                  <a:gd name="connsiteY4" fmla="*/ 110410 h 162207"/>
                  <a:gd name="connsiteX5" fmla="*/ 34159 w 125181"/>
                  <a:gd name="connsiteY5" fmla="*/ 110410 h 162207"/>
                  <a:gd name="connsiteX6" fmla="*/ 36364 w 125181"/>
                  <a:gd name="connsiteY6" fmla="*/ 120437 h 162207"/>
                  <a:gd name="connsiteX7" fmla="*/ 41431 w 125181"/>
                  <a:gd name="connsiteY7" fmla="*/ 128480 h 162207"/>
                  <a:gd name="connsiteX8" fmla="*/ 50578 w 125181"/>
                  <a:gd name="connsiteY8" fmla="*/ 134103 h 162207"/>
                  <a:gd name="connsiteX9" fmla="*/ 65016 w 125181"/>
                  <a:gd name="connsiteY9" fmla="*/ 136202 h 162207"/>
                  <a:gd name="connsiteX10" fmla="*/ 83969 w 125181"/>
                  <a:gd name="connsiteY10" fmla="*/ 130345 h 162207"/>
                  <a:gd name="connsiteX11" fmla="*/ 91022 w 125181"/>
                  <a:gd name="connsiteY11" fmla="*/ 115217 h 162207"/>
                  <a:gd name="connsiteX12" fmla="*/ 89588 w 125181"/>
                  <a:gd name="connsiteY12" fmla="*/ 107272 h 162207"/>
                  <a:gd name="connsiteX13" fmla="*/ 84848 w 125181"/>
                  <a:gd name="connsiteY13" fmla="*/ 101532 h 162207"/>
                  <a:gd name="connsiteX14" fmla="*/ 75593 w 125181"/>
                  <a:gd name="connsiteY14" fmla="*/ 97667 h 162207"/>
                  <a:gd name="connsiteX15" fmla="*/ 61268 w 125181"/>
                  <a:gd name="connsiteY15" fmla="*/ 94681 h 162207"/>
                  <a:gd name="connsiteX16" fmla="*/ 35373 w 125181"/>
                  <a:gd name="connsiteY16" fmla="*/ 89292 h 162207"/>
                  <a:gd name="connsiteX17" fmla="*/ 17851 w 125181"/>
                  <a:gd name="connsiteY17" fmla="*/ 80153 h 162207"/>
                  <a:gd name="connsiteX18" fmla="*/ 7605 w 125181"/>
                  <a:gd name="connsiteY18" fmla="*/ 66495 h 162207"/>
                  <a:gd name="connsiteX19" fmla="*/ 4408 w 125181"/>
                  <a:gd name="connsiteY19" fmla="*/ 46901 h 162207"/>
                  <a:gd name="connsiteX20" fmla="*/ 8484 w 125181"/>
                  <a:gd name="connsiteY20" fmla="*/ 28186 h 162207"/>
                  <a:gd name="connsiteX21" fmla="*/ 20056 w 125181"/>
                  <a:gd name="connsiteY21" fmla="*/ 13210 h 162207"/>
                  <a:gd name="connsiteX22" fmla="*/ 38127 w 125181"/>
                  <a:gd name="connsiteY22" fmla="*/ 3515 h 162207"/>
                  <a:gd name="connsiteX23" fmla="*/ 61706 w 125181"/>
                  <a:gd name="connsiteY23" fmla="*/ 0 h 162207"/>
                  <a:gd name="connsiteX24" fmla="*/ 103474 w 125181"/>
                  <a:gd name="connsiteY24" fmla="*/ 11730 h 162207"/>
                  <a:gd name="connsiteX25" fmla="*/ 120772 w 125181"/>
                  <a:gd name="connsiteY25" fmla="*/ 46937 h 162207"/>
                  <a:gd name="connsiteX26" fmla="*/ 87933 w 125181"/>
                  <a:gd name="connsiteY26" fmla="*/ 46937 h 162207"/>
                  <a:gd name="connsiteX27" fmla="*/ 79782 w 125181"/>
                  <a:gd name="connsiteY27" fmla="*/ 31180 h 162207"/>
                  <a:gd name="connsiteX28" fmla="*/ 61706 w 125181"/>
                  <a:gd name="connsiteY28" fmla="*/ 26006 h 162207"/>
                  <a:gd name="connsiteX29" fmla="*/ 43969 w 125181"/>
                  <a:gd name="connsiteY29" fmla="*/ 30974 h 162207"/>
                  <a:gd name="connsiteX30" fmla="*/ 38127 w 125181"/>
                  <a:gd name="connsiteY30" fmla="*/ 43888 h 162207"/>
                  <a:gd name="connsiteX31" fmla="*/ 39337 w 125181"/>
                  <a:gd name="connsiteY31" fmla="*/ 51286 h 162207"/>
                  <a:gd name="connsiteX32" fmla="*/ 43857 w 125181"/>
                  <a:gd name="connsiteY32" fmla="*/ 56703 h 162207"/>
                  <a:gd name="connsiteX33" fmla="*/ 52672 w 125181"/>
                  <a:gd name="connsiteY33" fmla="*/ 60890 h 162207"/>
                  <a:gd name="connsiteX34" fmla="*/ 67437 w 125181"/>
                  <a:gd name="connsiteY34" fmla="*/ 63984 h 162207"/>
                  <a:gd name="connsiteX35" fmla="*/ 92565 w 125181"/>
                  <a:gd name="connsiteY35" fmla="*/ 68952 h 162207"/>
                  <a:gd name="connsiteX36" fmla="*/ 110635 w 125181"/>
                  <a:gd name="connsiteY36" fmla="*/ 77454 h 162207"/>
                  <a:gd name="connsiteX37" fmla="*/ 121544 w 125181"/>
                  <a:gd name="connsiteY37" fmla="*/ 91354 h 162207"/>
                  <a:gd name="connsiteX38" fmla="*/ 125181 w 125181"/>
                  <a:gd name="connsiteY38" fmla="*/ 111880 h 162207"/>
                  <a:gd name="connsiteX39" fmla="*/ 120993 w 125181"/>
                  <a:gd name="connsiteY39" fmla="*/ 131636 h 162207"/>
                  <a:gd name="connsiteX40" fmla="*/ 109092 w 125181"/>
                  <a:gd name="connsiteY40" fmla="*/ 147420 h 162207"/>
                  <a:gd name="connsiteX41" fmla="*/ 90139 w 125181"/>
                  <a:gd name="connsiteY41" fmla="*/ 158235 h 162207"/>
                  <a:gd name="connsiteX42" fmla="*/ 65016 w 125181"/>
                  <a:gd name="connsiteY42" fmla="*/ 162208 h 16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5181" h="162207">
                    <a:moveTo>
                      <a:pt x="65016" y="162208"/>
                    </a:moveTo>
                    <a:cubicBezTo>
                      <a:pt x="54138" y="162208"/>
                      <a:pt x="44740" y="160988"/>
                      <a:pt x="36803" y="158567"/>
                    </a:cubicBezTo>
                    <a:cubicBezTo>
                      <a:pt x="28871" y="156145"/>
                      <a:pt x="22258" y="152657"/>
                      <a:pt x="16967" y="148102"/>
                    </a:cubicBezTo>
                    <a:cubicBezTo>
                      <a:pt x="11680" y="143546"/>
                      <a:pt x="7636" y="138111"/>
                      <a:pt x="4847" y="131790"/>
                    </a:cubicBezTo>
                    <a:cubicBezTo>
                      <a:pt x="2054" y="125477"/>
                      <a:pt x="439" y="118347"/>
                      <a:pt x="0" y="110410"/>
                    </a:cubicBezTo>
                    <a:lnTo>
                      <a:pt x="34159" y="110410"/>
                    </a:lnTo>
                    <a:cubicBezTo>
                      <a:pt x="34602" y="113935"/>
                      <a:pt x="35333" y="117280"/>
                      <a:pt x="36364" y="120437"/>
                    </a:cubicBezTo>
                    <a:cubicBezTo>
                      <a:pt x="37391" y="123602"/>
                      <a:pt x="39081" y="126283"/>
                      <a:pt x="41431" y="128480"/>
                    </a:cubicBezTo>
                    <a:cubicBezTo>
                      <a:pt x="43780" y="130839"/>
                      <a:pt x="46834" y="132713"/>
                      <a:pt x="50578" y="134103"/>
                    </a:cubicBezTo>
                    <a:cubicBezTo>
                      <a:pt x="54327" y="135502"/>
                      <a:pt x="59138" y="136202"/>
                      <a:pt x="65016" y="136202"/>
                    </a:cubicBezTo>
                    <a:cubicBezTo>
                      <a:pt x="72948" y="136202"/>
                      <a:pt x="79266" y="134247"/>
                      <a:pt x="83969" y="130345"/>
                    </a:cubicBezTo>
                    <a:cubicBezTo>
                      <a:pt x="88668" y="126445"/>
                      <a:pt x="91022" y="121405"/>
                      <a:pt x="91022" y="115217"/>
                    </a:cubicBezTo>
                    <a:cubicBezTo>
                      <a:pt x="91022" y="112123"/>
                      <a:pt x="90543" y="109477"/>
                      <a:pt x="89588" y="107272"/>
                    </a:cubicBezTo>
                    <a:cubicBezTo>
                      <a:pt x="88632" y="105057"/>
                      <a:pt x="87054" y="103146"/>
                      <a:pt x="84848" y="101532"/>
                    </a:cubicBezTo>
                    <a:cubicBezTo>
                      <a:pt x="82499" y="100062"/>
                      <a:pt x="79413" y="98770"/>
                      <a:pt x="75593" y="97667"/>
                    </a:cubicBezTo>
                    <a:cubicBezTo>
                      <a:pt x="71768" y="96565"/>
                      <a:pt x="66998" y="95569"/>
                      <a:pt x="61268" y="94681"/>
                    </a:cubicBezTo>
                    <a:cubicBezTo>
                      <a:pt x="51129" y="93363"/>
                      <a:pt x="42498" y="91570"/>
                      <a:pt x="35373" y="89292"/>
                    </a:cubicBezTo>
                    <a:cubicBezTo>
                      <a:pt x="28244" y="87013"/>
                      <a:pt x="22402" y="83965"/>
                      <a:pt x="17851" y="80153"/>
                    </a:cubicBezTo>
                    <a:cubicBezTo>
                      <a:pt x="13147" y="76476"/>
                      <a:pt x="9730" y="71930"/>
                      <a:pt x="7605" y="66495"/>
                    </a:cubicBezTo>
                    <a:cubicBezTo>
                      <a:pt x="5470" y="61071"/>
                      <a:pt x="4408" y="54532"/>
                      <a:pt x="4408" y="46901"/>
                    </a:cubicBezTo>
                    <a:cubicBezTo>
                      <a:pt x="4408" y="40149"/>
                      <a:pt x="5761" y="33907"/>
                      <a:pt x="8484" y="28186"/>
                    </a:cubicBezTo>
                    <a:cubicBezTo>
                      <a:pt x="11201" y="22455"/>
                      <a:pt x="15057" y="17468"/>
                      <a:pt x="20056" y="13210"/>
                    </a:cubicBezTo>
                    <a:cubicBezTo>
                      <a:pt x="25047" y="9102"/>
                      <a:pt x="31073" y="5865"/>
                      <a:pt x="38127" y="3515"/>
                    </a:cubicBezTo>
                    <a:cubicBezTo>
                      <a:pt x="45179" y="1175"/>
                      <a:pt x="53039" y="0"/>
                      <a:pt x="61706" y="0"/>
                    </a:cubicBezTo>
                    <a:cubicBezTo>
                      <a:pt x="79486" y="0"/>
                      <a:pt x="93408" y="3910"/>
                      <a:pt x="103474" y="11730"/>
                    </a:cubicBezTo>
                    <a:cubicBezTo>
                      <a:pt x="113536" y="19558"/>
                      <a:pt x="119302" y="31288"/>
                      <a:pt x="120772" y="46937"/>
                    </a:cubicBezTo>
                    <a:lnTo>
                      <a:pt x="87933" y="46937"/>
                    </a:lnTo>
                    <a:cubicBezTo>
                      <a:pt x="86906" y="39889"/>
                      <a:pt x="84189" y="34634"/>
                      <a:pt x="79782" y="31180"/>
                    </a:cubicBezTo>
                    <a:cubicBezTo>
                      <a:pt x="75374" y="27728"/>
                      <a:pt x="69347" y="26006"/>
                      <a:pt x="61706" y="26006"/>
                    </a:cubicBezTo>
                    <a:cubicBezTo>
                      <a:pt x="53775" y="26006"/>
                      <a:pt x="47856" y="27656"/>
                      <a:pt x="43969" y="30974"/>
                    </a:cubicBezTo>
                    <a:cubicBezTo>
                      <a:pt x="40072" y="34283"/>
                      <a:pt x="38127" y="38596"/>
                      <a:pt x="38127" y="43888"/>
                    </a:cubicBezTo>
                    <a:cubicBezTo>
                      <a:pt x="38127" y="46685"/>
                      <a:pt x="38530" y="49152"/>
                      <a:pt x="39337" y="51286"/>
                    </a:cubicBezTo>
                    <a:cubicBezTo>
                      <a:pt x="40144" y="53420"/>
                      <a:pt x="41655" y="55223"/>
                      <a:pt x="43857" y="56703"/>
                    </a:cubicBezTo>
                    <a:cubicBezTo>
                      <a:pt x="45914" y="58317"/>
                      <a:pt x="48852" y="59716"/>
                      <a:pt x="52672" y="60890"/>
                    </a:cubicBezTo>
                    <a:cubicBezTo>
                      <a:pt x="56492" y="62074"/>
                      <a:pt x="61411" y="63105"/>
                      <a:pt x="67437" y="63984"/>
                    </a:cubicBezTo>
                    <a:cubicBezTo>
                      <a:pt x="76988" y="65160"/>
                      <a:pt x="85364" y="66818"/>
                      <a:pt x="92565" y="68952"/>
                    </a:cubicBezTo>
                    <a:cubicBezTo>
                      <a:pt x="99762" y="71086"/>
                      <a:pt x="105788" y="73921"/>
                      <a:pt x="110635" y="77454"/>
                    </a:cubicBezTo>
                    <a:cubicBezTo>
                      <a:pt x="115482" y="81131"/>
                      <a:pt x="119119" y="85767"/>
                      <a:pt x="121544" y="91354"/>
                    </a:cubicBezTo>
                    <a:cubicBezTo>
                      <a:pt x="123970" y="96950"/>
                      <a:pt x="125181" y="103783"/>
                      <a:pt x="125181" y="111880"/>
                    </a:cubicBezTo>
                    <a:cubicBezTo>
                      <a:pt x="125181" y="118948"/>
                      <a:pt x="123782" y="125530"/>
                      <a:pt x="120993" y="131636"/>
                    </a:cubicBezTo>
                    <a:cubicBezTo>
                      <a:pt x="118199" y="137744"/>
                      <a:pt x="114236" y="142999"/>
                      <a:pt x="109092" y="147420"/>
                    </a:cubicBezTo>
                    <a:cubicBezTo>
                      <a:pt x="103949" y="151975"/>
                      <a:pt x="97632" y="155589"/>
                      <a:pt x="90139" y="158235"/>
                    </a:cubicBezTo>
                    <a:cubicBezTo>
                      <a:pt x="82647" y="160881"/>
                      <a:pt x="74271" y="162208"/>
                      <a:pt x="65016" y="16220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DCE3485B-1BB2-1E18-9E27-52CBEE882349}"/>
                  </a:ext>
                </a:extLst>
              </p:cNvPr>
              <p:cNvSpPr/>
              <p:nvPr/>
            </p:nvSpPr>
            <p:spPr>
              <a:xfrm>
                <a:off x="524560" y="946642"/>
                <a:ext cx="115482" cy="120337"/>
              </a:xfrm>
              <a:custGeom>
                <a:avLst/>
                <a:gdLst>
                  <a:gd name="connsiteX0" fmla="*/ 60165 w 115482"/>
                  <a:gd name="connsiteY0" fmla="*/ 120337 h 120337"/>
                  <a:gd name="connsiteX1" fmla="*/ 36145 w 115482"/>
                  <a:gd name="connsiteY1" fmla="*/ 116365 h 120337"/>
                  <a:gd name="connsiteX2" fmla="*/ 17192 w 115482"/>
                  <a:gd name="connsiteY2" fmla="*/ 104689 h 120337"/>
                  <a:gd name="connsiteX3" fmla="*/ 4516 w 115482"/>
                  <a:gd name="connsiteY3" fmla="*/ 86395 h 120337"/>
                  <a:gd name="connsiteX4" fmla="*/ 0 w 115482"/>
                  <a:gd name="connsiteY4" fmla="*/ 61706 h 120337"/>
                  <a:gd name="connsiteX5" fmla="*/ 0 w 115482"/>
                  <a:gd name="connsiteY5" fmla="*/ 59949 h 120337"/>
                  <a:gd name="connsiteX6" fmla="*/ 4516 w 115482"/>
                  <a:gd name="connsiteY6" fmla="*/ 35261 h 120337"/>
                  <a:gd name="connsiteX7" fmla="*/ 17192 w 115482"/>
                  <a:gd name="connsiteY7" fmla="*/ 16312 h 120337"/>
                  <a:gd name="connsiteX8" fmla="*/ 35926 w 115482"/>
                  <a:gd name="connsiteY8" fmla="*/ 4295 h 120337"/>
                  <a:gd name="connsiteX9" fmla="*/ 59286 w 115482"/>
                  <a:gd name="connsiteY9" fmla="*/ 0 h 120337"/>
                  <a:gd name="connsiteX10" fmla="*/ 80660 w 115482"/>
                  <a:gd name="connsiteY10" fmla="*/ 3417 h 120337"/>
                  <a:gd name="connsiteX11" fmla="*/ 98515 w 115482"/>
                  <a:gd name="connsiteY11" fmla="*/ 13881 h 120337"/>
                  <a:gd name="connsiteX12" fmla="*/ 110855 w 115482"/>
                  <a:gd name="connsiteY12" fmla="*/ 32069 h 120337"/>
                  <a:gd name="connsiteX13" fmla="*/ 115483 w 115482"/>
                  <a:gd name="connsiteY13" fmla="*/ 58621 h 120337"/>
                  <a:gd name="connsiteX14" fmla="*/ 115483 w 115482"/>
                  <a:gd name="connsiteY14" fmla="*/ 67437 h 120337"/>
                  <a:gd name="connsiteX15" fmla="*/ 32397 w 115482"/>
                  <a:gd name="connsiteY15" fmla="*/ 67437 h 120337"/>
                  <a:gd name="connsiteX16" fmla="*/ 40440 w 115482"/>
                  <a:gd name="connsiteY16" fmla="*/ 89811 h 120337"/>
                  <a:gd name="connsiteX17" fmla="*/ 61048 w 115482"/>
                  <a:gd name="connsiteY17" fmla="*/ 97631 h 120337"/>
                  <a:gd name="connsiteX18" fmla="*/ 77908 w 115482"/>
                  <a:gd name="connsiteY18" fmla="*/ 93228 h 120337"/>
                  <a:gd name="connsiteX19" fmla="*/ 85068 w 115482"/>
                  <a:gd name="connsiteY19" fmla="*/ 81543 h 120337"/>
                  <a:gd name="connsiteX20" fmla="*/ 115263 w 115482"/>
                  <a:gd name="connsiteY20" fmla="*/ 81543 h 120337"/>
                  <a:gd name="connsiteX21" fmla="*/ 98184 w 115482"/>
                  <a:gd name="connsiteY21" fmla="*/ 110302 h 120337"/>
                  <a:gd name="connsiteX22" fmla="*/ 60165 w 115482"/>
                  <a:gd name="connsiteY22" fmla="*/ 120337 h 120337"/>
                  <a:gd name="connsiteX23" fmla="*/ 84409 w 115482"/>
                  <a:gd name="connsiteY23" fmla="*/ 47824 h 120337"/>
                  <a:gd name="connsiteX24" fmla="*/ 77137 w 115482"/>
                  <a:gd name="connsiteY24" fmla="*/ 28320 h 120337"/>
                  <a:gd name="connsiteX25" fmla="*/ 59286 w 115482"/>
                  <a:gd name="connsiteY25" fmla="*/ 22042 h 120337"/>
                  <a:gd name="connsiteX26" fmla="*/ 41543 w 115482"/>
                  <a:gd name="connsiteY26" fmla="*/ 28759 h 120337"/>
                  <a:gd name="connsiteX27" fmla="*/ 32836 w 115482"/>
                  <a:gd name="connsiteY27" fmla="*/ 47824 h 120337"/>
                  <a:gd name="connsiteX28" fmla="*/ 84409 w 115482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7">
                    <a:moveTo>
                      <a:pt x="60165" y="120337"/>
                    </a:moveTo>
                    <a:cubicBezTo>
                      <a:pt x="51493" y="120337"/>
                      <a:pt x="43490" y="119011"/>
                      <a:pt x="36145" y="116365"/>
                    </a:cubicBezTo>
                    <a:cubicBezTo>
                      <a:pt x="28796" y="113719"/>
                      <a:pt x="22478" y="109827"/>
                      <a:pt x="17192" y="104689"/>
                    </a:cubicBezTo>
                    <a:cubicBezTo>
                      <a:pt x="11753" y="99694"/>
                      <a:pt x="7528" y="93596"/>
                      <a:pt x="4516" y="86395"/>
                    </a:cubicBezTo>
                    <a:cubicBezTo>
                      <a:pt x="1503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3" y="42614"/>
                      <a:pt x="4516" y="35261"/>
                    </a:cubicBezTo>
                    <a:cubicBezTo>
                      <a:pt x="7528" y="27916"/>
                      <a:pt x="11753" y="21603"/>
                      <a:pt x="17192" y="16312"/>
                    </a:cubicBezTo>
                    <a:cubicBezTo>
                      <a:pt x="22478" y="11164"/>
                      <a:pt x="28724" y="7165"/>
                      <a:pt x="35926" y="4295"/>
                    </a:cubicBezTo>
                    <a:cubicBezTo>
                      <a:pt x="43122" y="1435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4"/>
                      <a:pt x="93368" y="9182"/>
                      <a:pt x="98515" y="13881"/>
                    </a:cubicBezTo>
                    <a:cubicBezTo>
                      <a:pt x="103654" y="18590"/>
                      <a:pt x="107770" y="24651"/>
                      <a:pt x="110855" y="32069"/>
                    </a:cubicBezTo>
                    <a:cubicBezTo>
                      <a:pt x="113940" y="39485"/>
                      <a:pt x="115483" y="48344"/>
                      <a:pt x="115483" y="58621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0"/>
                      <a:pt x="35517" y="84592"/>
                      <a:pt x="40440" y="89811"/>
                    </a:cubicBezTo>
                    <a:cubicBezTo>
                      <a:pt x="45364" y="95031"/>
                      <a:pt x="52233" y="97631"/>
                      <a:pt x="61048" y="97631"/>
                    </a:cubicBezTo>
                    <a:cubicBezTo>
                      <a:pt x="68541" y="97631"/>
                      <a:pt x="74159" y="96169"/>
                      <a:pt x="77908" y="93228"/>
                    </a:cubicBezTo>
                    <a:cubicBezTo>
                      <a:pt x="81656" y="90286"/>
                      <a:pt x="84041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3" y="94035"/>
                      <a:pt x="107663" y="103622"/>
                      <a:pt x="98184" y="110302"/>
                    </a:cubicBezTo>
                    <a:cubicBezTo>
                      <a:pt x="88705" y="116993"/>
                      <a:pt x="76033" y="120337"/>
                      <a:pt x="60165" y="120337"/>
                    </a:cubicBezTo>
                    <a:close/>
                    <a:moveTo>
                      <a:pt x="84409" y="47824"/>
                    </a:moveTo>
                    <a:cubicBezTo>
                      <a:pt x="83822" y="39009"/>
                      <a:pt x="81396" y="32508"/>
                      <a:pt x="77137" y="28320"/>
                    </a:cubicBezTo>
                    <a:cubicBezTo>
                      <a:pt x="72873" y="24131"/>
                      <a:pt x="66923" y="22042"/>
                      <a:pt x="59286" y="22042"/>
                    </a:cubicBezTo>
                    <a:cubicBezTo>
                      <a:pt x="52085" y="22042"/>
                      <a:pt x="46171" y="24284"/>
                      <a:pt x="41543" y="28759"/>
                    </a:cubicBezTo>
                    <a:cubicBezTo>
                      <a:pt x="36917" y="33243"/>
                      <a:pt x="34011" y="39601"/>
                      <a:pt x="32836" y="47824"/>
                    </a:cubicBezTo>
                    <a:lnTo>
                      <a:pt x="84409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A744C60-5853-7529-EA6A-48086E491168}"/>
                  </a:ext>
                </a:extLst>
              </p:cNvPr>
              <p:cNvSpPr/>
              <p:nvPr/>
            </p:nvSpPr>
            <p:spPr>
              <a:xfrm>
                <a:off x="661427" y="947521"/>
                <a:ext cx="69199" cy="117028"/>
              </a:xfrm>
              <a:custGeom>
                <a:avLst/>
                <a:gdLst>
                  <a:gd name="connsiteX0" fmla="*/ 0 w 69199"/>
                  <a:gd name="connsiteY0" fmla="*/ 1766 h 117028"/>
                  <a:gd name="connsiteX1" fmla="*/ 31956 w 69199"/>
                  <a:gd name="connsiteY1" fmla="*/ 1766 h 117028"/>
                  <a:gd name="connsiteX2" fmla="*/ 31956 w 69199"/>
                  <a:gd name="connsiteY2" fmla="*/ 23808 h 117028"/>
                  <a:gd name="connsiteX3" fmla="*/ 46281 w 69199"/>
                  <a:gd name="connsiteY3" fmla="*/ 6178 h 117028"/>
                  <a:gd name="connsiteX4" fmla="*/ 69199 w 69199"/>
                  <a:gd name="connsiteY4" fmla="*/ 0 h 117028"/>
                  <a:gd name="connsiteX5" fmla="*/ 69199 w 69199"/>
                  <a:gd name="connsiteY5" fmla="*/ 29754 h 117028"/>
                  <a:gd name="connsiteX6" fmla="*/ 41650 w 69199"/>
                  <a:gd name="connsiteY6" fmla="*/ 36148 h 117028"/>
                  <a:gd name="connsiteX7" fmla="*/ 31956 w 69199"/>
                  <a:gd name="connsiteY7" fmla="*/ 59285 h 117028"/>
                  <a:gd name="connsiteX8" fmla="*/ 31956 w 69199"/>
                  <a:gd name="connsiteY8" fmla="*/ 117029 h 117028"/>
                  <a:gd name="connsiteX9" fmla="*/ 0 w 69199"/>
                  <a:gd name="connsiteY9" fmla="*/ 117029 h 117028"/>
                  <a:gd name="connsiteX10" fmla="*/ 0 w 69199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199" h="117028">
                    <a:moveTo>
                      <a:pt x="0" y="1766"/>
                    </a:moveTo>
                    <a:lnTo>
                      <a:pt x="31956" y="1766"/>
                    </a:lnTo>
                    <a:lnTo>
                      <a:pt x="31956" y="23808"/>
                    </a:lnTo>
                    <a:cubicBezTo>
                      <a:pt x="35624" y="16015"/>
                      <a:pt x="40404" y="10142"/>
                      <a:pt x="46281" y="6178"/>
                    </a:cubicBezTo>
                    <a:cubicBezTo>
                      <a:pt x="52156" y="2205"/>
                      <a:pt x="59797" y="152"/>
                      <a:pt x="69199" y="0"/>
                    </a:cubicBezTo>
                    <a:lnTo>
                      <a:pt x="69199" y="29754"/>
                    </a:lnTo>
                    <a:cubicBezTo>
                      <a:pt x="57299" y="29611"/>
                      <a:pt x="48115" y="31736"/>
                      <a:pt x="41650" y="36148"/>
                    </a:cubicBezTo>
                    <a:cubicBezTo>
                      <a:pt x="35184" y="40551"/>
                      <a:pt x="31956" y="48273"/>
                      <a:pt x="31956" y="59285"/>
                    </a:cubicBezTo>
                    <a:lnTo>
                      <a:pt x="31956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CC07841-0DA3-ED98-AD2B-511444B2B8B7}"/>
                  </a:ext>
                </a:extLst>
              </p:cNvPr>
              <p:cNvSpPr/>
              <p:nvPr/>
            </p:nvSpPr>
            <p:spPr>
              <a:xfrm>
                <a:off x="742081" y="949287"/>
                <a:ext cx="119894" cy="115262"/>
              </a:xfrm>
              <a:custGeom>
                <a:avLst/>
                <a:gdLst>
                  <a:gd name="connsiteX0" fmla="*/ 0 w 119894"/>
                  <a:gd name="connsiteY0" fmla="*/ 0 h 115262"/>
                  <a:gd name="connsiteX1" fmla="*/ 34163 w 119894"/>
                  <a:gd name="connsiteY1" fmla="*/ 0 h 115262"/>
                  <a:gd name="connsiteX2" fmla="*/ 61712 w 119894"/>
                  <a:gd name="connsiteY2" fmla="*/ 82423 h 115262"/>
                  <a:gd name="connsiteX3" fmla="*/ 89036 w 119894"/>
                  <a:gd name="connsiteY3" fmla="*/ 0 h 115262"/>
                  <a:gd name="connsiteX4" fmla="*/ 119895 w 119894"/>
                  <a:gd name="connsiteY4" fmla="*/ 0 h 115262"/>
                  <a:gd name="connsiteX5" fmla="*/ 78020 w 119894"/>
                  <a:gd name="connsiteY5" fmla="*/ 115263 h 115262"/>
                  <a:gd name="connsiteX6" fmla="*/ 42095 w 119894"/>
                  <a:gd name="connsiteY6" fmla="*/ 115263 h 115262"/>
                  <a:gd name="connsiteX7" fmla="*/ 0 w 119894"/>
                  <a:gd name="connsiteY7" fmla="*/ 0 h 1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894" h="115262">
                    <a:moveTo>
                      <a:pt x="0" y="0"/>
                    </a:moveTo>
                    <a:lnTo>
                      <a:pt x="34163" y="0"/>
                    </a:lnTo>
                    <a:lnTo>
                      <a:pt x="61712" y="82423"/>
                    </a:lnTo>
                    <a:lnTo>
                      <a:pt x="89036" y="0"/>
                    </a:lnTo>
                    <a:lnTo>
                      <a:pt x="119895" y="0"/>
                    </a:lnTo>
                    <a:lnTo>
                      <a:pt x="78020" y="115263"/>
                    </a:lnTo>
                    <a:lnTo>
                      <a:pt x="42095" y="115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C7E428A-993D-30B2-3377-73E5395FB366}"/>
                  </a:ext>
                </a:extLst>
              </p:cNvPr>
              <p:cNvSpPr/>
              <p:nvPr/>
            </p:nvSpPr>
            <p:spPr>
              <a:xfrm>
                <a:off x="878064" y="898817"/>
                <a:ext cx="36364" cy="165732"/>
              </a:xfrm>
              <a:custGeom>
                <a:avLst/>
                <a:gdLst>
                  <a:gd name="connsiteX0" fmla="*/ 18070 w 36364"/>
                  <a:gd name="connsiteY0" fmla="*/ 34821 h 165732"/>
                  <a:gd name="connsiteX1" fmla="*/ 5174 w 36364"/>
                  <a:gd name="connsiteY1" fmla="*/ 29862 h 165732"/>
                  <a:gd name="connsiteX2" fmla="*/ 0 w 36364"/>
                  <a:gd name="connsiteY2" fmla="*/ 17416 h 165732"/>
                  <a:gd name="connsiteX3" fmla="*/ 5174 w 36364"/>
                  <a:gd name="connsiteY3" fmla="*/ 4959 h 165732"/>
                  <a:gd name="connsiteX4" fmla="*/ 18070 w 36364"/>
                  <a:gd name="connsiteY4" fmla="*/ 0 h 165732"/>
                  <a:gd name="connsiteX5" fmla="*/ 31073 w 36364"/>
                  <a:gd name="connsiteY5" fmla="*/ 4959 h 165732"/>
                  <a:gd name="connsiteX6" fmla="*/ 36364 w 36364"/>
                  <a:gd name="connsiteY6" fmla="*/ 17416 h 165732"/>
                  <a:gd name="connsiteX7" fmla="*/ 31073 w 36364"/>
                  <a:gd name="connsiteY7" fmla="*/ 29862 h 165732"/>
                  <a:gd name="connsiteX8" fmla="*/ 18070 w 36364"/>
                  <a:gd name="connsiteY8" fmla="*/ 34821 h 165732"/>
                  <a:gd name="connsiteX9" fmla="*/ 2421 w 36364"/>
                  <a:gd name="connsiteY9" fmla="*/ 50470 h 165732"/>
                  <a:gd name="connsiteX10" fmla="*/ 34158 w 36364"/>
                  <a:gd name="connsiteY10" fmla="*/ 50470 h 165732"/>
                  <a:gd name="connsiteX11" fmla="*/ 34158 w 36364"/>
                  <a:gd name="connsiteY11" fmla="*/ 165732 h 165732"/>
                  <a:gd name="connsiteX12" fmla="*/ 2421 w 36364"/>
                  <a:gd name="connsiteY12" fmla="*/ 165732 h 165732"/>
                  <a:gd name="connsiteX13" fmla="*/ 2421 w 36364"/>
                  <a:gd name="connsiteY13" fmla="*/ 50470 h 1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64" h="165732">
                    <a:moveTo>
                      <a:pt x="18070" y="34821"/>
                    </a:moveTo>
                    <a:cubicBezTo>
                      <a:pt x="12923" y="34821"/>
                      <a:pt x="8636" y="33172"/>
                      <a:pt x="5174" y="29862"/>
                    </a:cubicBezTo>
                    <a:cubicBezTo>
                      <a:pt x="1722" y="26562"/>
                      <a:pt x="0" y="22410"/>
                      <a:pt x="0" y="17416"/>
                    </a:cubicBezTo>
                    <a:cubicBezTo>
                      <a:pt x="0" y="12420"/>
                      <a:pt x="1722" y="8268"/>
                      <a:pt x="5174" y="4959"/>
                    </a:cubicBezTo>
                    <a:cubicBezTo>
                      <a:pt x="8636" y="1649"/>
                      <a:pt x="12923" y="0"/>
                      <a:pt x="18070" y="0"/>
                    </a:cubicBezTo>
                    <a:cubicBezTo>
                      <a:pt x="23218" y="0"/>
                      <a:pt x="27540" y="1649"/>
                      <a:pt x="31073" y="4959"/>
                    </a:cubicBezTo>
                    <a:cubicBezTo>
                      <a:pt x="34607" y="8268"/>
                      <a:pt x="36364" y="12420"/>
                      <a:pt x="36364" y="17416"/>
                    </a:cubicBezTo>
                    <a:cubicBezTo>
                      <a:pt x="36364" y="22410"/>
                      <a:pt x="34607" y="26562"/>
                      <a:pt x="31073" y="29862"/>
                    </a:cubicBezTo>
                    <a:cubicBezTo>
                      <a:pt x="27540" y="33172"/>
                      <a:pt x="23218" y="34821"/>
                      <a:pt x="18070" y="34821"/>
                    </a:cubicBezTo>
                    <a:close/>
                    <a:moveTo>
                      <a:pt x="2421" y="50470"/>
                    </a:moveTo>
                    <a:lnTo>
                      <a:pt x="34158" y="50470"/>
                    </a:lnTo>
                    <a:lnTo>
                      <a:pt x="34158" y="165732"/>
                    </a:lnTo>
                    <a:lnTo>
                      <a:pt x="2421" y="165732"/>
                    </a:lnTo>
                    <a:lnTo>
                      <a:pt x="2421" y="5047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2D8D4A-263D-C474-CE46-05F0E8B3C743}"/>
                  </a:ext>
                </a:extLst>
              </p:cNvPr>
              <p:cNvSpPr/>
              <p:nvPr/>
            </p:nvSpPr>
            <p:spPr>
              <a:xfrm>
                <a:off x="934929" y="946642"/>
                <a:ext cx="114382" cy="120337"/>
              </a:xfrm>
              <a:custGeom>
                <a:avLst/>
                <a:gdLst>
                  <a:gd name="connsiteX0" fmla="*/ 59285 w 114382"/>
                  <a:gd name="connsiteY0" fmla="*/ 120337 h 120337"/>
                  <a:gd name="connsiteX1" fmla="*/ 35808 w 114382"/>
                  <a:gd name="connsiteY1" fmla="*/ 116481 h 120337"/>
                  <a:gd name="connsiteX2" fmla="*/ 16967 w 114382"/>
                  <a:gd name="connsiteY2" fmla="*/ 105128 h 120337"/>
                  <a:gd name="connsiteX3" fmla="*/ 4519 w 114382"/>
                  <a:gd name="connsiteY3" fmla="*/ 86727 h 120337"/>
                  <a:gd name="connsiteX4" fmla="*/ 0 w 114382"/>
                  <a:gd name="connsiteY4" fmla="*/ 61706 h 120337"/>
                  <a:gd name="connsiteX5" fmla="*/ 0 w 114382"/>
                  <a:gd name="connsiteY5" fmla="*/ 59949 h 120337"/>
                  <a:gd name="connsiteX6" fmla="*/ 4627 w 114382"/>
                  <a:gd name="connsiteY6" fmla="*/ 34928 h 120337"/>
                  <a:gd name="connsiteX7" fmla="*/ 17406 w 114382"/>
                  <a:gd name="connsiteY7" fmla="*/ 15872 h 120337"/>
                  <a:gd name="connsiteX8" fmla="*/ 36364 w 114382"/>
                  <a:gd name="connsiteY8" fmla="*/ 4079 h 120337"/>
                  <a:gd name="connsiteX9" fmla="*/ 59501 w 114382"/>
                  <a:gd name="connsiteY9" fmla="*/ 0 h 120337"/>
                  <a:gd name="connsiteX10" fmla="*/ 78791 w 114382"/>
                  <a:gd name="connsiteY10" fmla="*/ 2313 h 120337"/>
                  <a:gd name="connsiteX11" fmla="*/ 95649 w 114382"/>
                  <a:gd name="connsiteY11" fmla="*/ 9917 h 120337"/>
                  <a:gd name="connsiteX12" fmla="*/ 107774 w 114382"/>
                  <a:gd name="connsiteY12" fmla="*/ 23800 h 120337"/>
                  <a:gd name="connsiteX13" fmla="*/ 113719 w 114382"/>
                  <a:gd name="connsiteY13" fmla="*/ 44740 h 120337"/>
                  <a:gd name="connsiteX14" fmla="*/ 83525 w 114382"/>
                  <a:gd name="connsiteY14" fmla="*/ 44740 h 120337"/>
                  <a:gd name="connsiteX15" fmla="*/ 76145 w 114382"/>
                  <a:gd name="connsiteY15" fmla="*/ 29970 h 120337"/>
                  <a:gd name="connsiteX16" fmla="*/ 60164 w 114382"/>
                  <a:gd name="connsiteY16" fmla="*/ 25128 h 120337"/>
                  <a:gd name="connsiteX17" fmla="*/ 40112 w 114382"/>
                  <a:gd name="connsiteY17" fmla="*/ 34024 h 120337"/>
                  <a:gd name="connsiteX18" fmla="*/ 32615 w 114382"/>
                  <a:gd name="connsiteY18" fmla="*/ 59402 h 120337"/>
                  <a:gd name="connsiteX19" fmla="*/ 32615 w 114382"/>
                  <a:gd name="connsiteY19" fmla="*/ 61159 h 120337"/>
                  <a:gd name="connsiteX20" fmla="*/ 39996 w 114382"/>
                  <a:gd name="connsiteY20" fmla="*/ 87300 h 120337"/>
                  <a:gd name="connsiteX21" fmla="*/ 60828 w 114382"/>
                  <a:gd name="connsiteY21" fmla="*/ 96088 h 120337"/>
                  <a:gd name="connsiteX22" fmla="*/ 77463 w 114382"/>
                  <a:gd name="connsiteY22" fmla="*/ 90637 h 120337"/>
                  <a:gd name="connsiteX23" fmla="*/ 85507 w 114382"/>
                  <a:gd name="connsiteY23" fmla="*/ 74055 h 120337"/>
                  <a:gd name="connsiteX24" fmla="*/ 114383 w 114382"/>
                  <a:gd name="connsiteY24" fmla="*/ 74055 h 120337"/>
                  <a:gd name="connsiteX25" fmla="*/ 109756 w 114382"/>
                  <a:gd name="connsiteY25" fmla="*/ 92896 h 120337"/>
                  <a:gd name="connsiteX26" fmla="*/ 98734 w 114382"/>
                  <a:gd name="connsiteY26" fmla="*/ 107335 h 120337"/>
                  <a:gd name="connsiteX27" fmla="*/ 81767 w 114382"/>
                  <a:gd name="connsiteY27" fmla="*/ 116921 h 120337"/>
                  <a:gd name="connsiteX28" fmla="*/ 59285 w 114382"/>
                  <a:gd name="connsiteY28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7">
                    <a:moveTo>
                      <a:pt x="59285" y="120337"/>
                    </a:moveTo>
                    <a:cubicBezTo>
                      <a:pt x="50909" y="120337"/>
                      <a:pt x="43081" y="119046"/>
                      <a:pt x="35808" y="116481"/>
                    </a:cubicBezTo>
                    <a:cubicBezTo>
                      <a:pt x="28534" y="113908"/>
                      <a:pt x="22257" y="110123"/>
                      <a:pt x="16967" y="105128"/>
                    </a:cubicBezTo>
                    <a:cubicBezTo>
                      <a:pt x="11676" y="100133"/>
                      <a:pt x="7523" y="94000"/>
                      <a:pt x="4519" y="86727"/>
                    </a:cubicBezTo>
                    <a:cubicBezTo>
                      <a:pt x="1506" y="79453"/>
                      <a:pt x="0" y="71114"/>
                      <a:pt x="0" y="61706"/>
                    </a:cubicBezTo>
                    <a:lnTo>
                      <a:pt x="0" y="59949"/>
                    </a:lnTo>
                    <a:cubicBezTo>
                      <a:pt x="0" y="50694"/>
                      <a:pt x="1543" y="42354"/>
                      <a:pt x="4627" y="34928"/>
                    </a:cubicBezTo>
                    <a:cubicBezTo>
                      <a:pt x="7712" y="27512"/>
                      <a:pt x="11972" y="21154"/>
                      <a:pt x="17406" y="15872"/>
                    </a:cubicBezTo>
                    <a:cubicBezTo>
                      <a:pt x="22840" y="10725"/>
                      <a:pt x="29163" y="6797"/>
                      <a:pt x="36364" y="4079"/>
                    </a:cubicBezTo>
                    <a:cubicBezTo>
                      <a:pt x="43556" y="1362"/>
                      <a:pt x="51277" y="0"/>
                      <a:pt x="59501" y="0"/>
                    </a:cubicBezTo>
                    <a:cubicBezTo>
                      <a:pt x="66118" y="0"/>
                      <a:pt x="72539" y="771"/>
                      <a:pt x="78791" y="2313"/>
                    </a:cubicBezTo>
                    <a:cubicBezTo>
                      <a:pt x="85031" y="3856"/>
                      <a:pt x="90654" y="6394"/>
                      <a:pt x="95649" y="9917"/>
                    </a:cubicBezTo>
                    <a:cubicBezTo>
                      <a:pt x="100500" y="13442"/>
                      <a:pt x="104537" y="18070"/>
                      <a:pt x="107774" y="23800"/>
                    </a:cubicBezTo>
                    <a:cubicBezTo>
                      <a:pt x="111002" y="29531"/>
                      <a:pt x="112984" y="36516"/>
                      <a:pt x="113719" y="44740"/>
                    </a:cubicBezTo>
                    <a:lnTo>
                      <a:pt x="83525" y="44740"/>
                    </a:lnTo>
                    <a:cubicBezTo>
                      <a:pt x="82493" y="38130"/>
                      <a:pt x="80036" y="33208"/>
                      <a:pt x="76145" y="29970"/>
                    </a:cubicBezTo>
                    <a:cubicBezTo>
                      <a:pt x="72252" y="26741"/>
                      <a:pt x="66926" y="25128"/>
                      <a:pt x="60164" y="25128"/>
                    </a:cubicBezTo>
                    <a:cubicBezTo>
                      <a:pt x="51788" y="25128"/>
                      <a:pt x="45107" y="28095"/>
                      <a:pt x="40112" y="34024"/>
                    </a:cubicBezTo>
                    <a:cubicBezTo>
                      <a:pt x="35117" y="39960"/>
                      <a:pt x="32615" y="48417"/>
                      <a:pt x="32615" y="59402"/>
                    </a:cubicBezTo>
                    <a:lnTo>
                      <a:pt x="32615" y="61159"/>
                    </a:lnTo>
                    <a:cubicBezTo>
                      <a:pt x="32615" y="72728"/>
                      <a:pt x="35072" y="81445"/>
                      <a:pt x="39996" y="87300"/>
                    </a:cubicBezTo>
                    <a:cubicBezTo>
                      <a:pt x="44919" y="93165"/>
                      <a:pt x="51860" y="96088"/>
                      <a:pt x="60828" y="96088"/>
                    </a:cubicBezTo>
                    <a:cubicBezTo>
                      <a:pt x="67294" y="96088"/>
                      <a:pt x="72835" y="94268"/>
                      <a:pt x="77463" y="90637"/>
                    </a:cubicBezTo>
                    <a:cubicBezTo>
                      <a:pt x="82091" y="86996"/>
                      <a:pt x="84771" y="81471"/>
                      <a:pt x="85507" y="74055"/>
                    </a:cubicBezTo>
                    <a:lnTo>
                      <a:pt x="114383" y="74055"/>
                    </a:lnTo>
                    <a:cubicBezTo>
                      <a:pt x="113943" y="80960"/>
                      <a:pt x="112401" y="87238"/>
                      <a:pt x="109756" y="92896"/>
                    </a:cubicBezTo>
                    <a:cubicBezTo>
                      <a:pt x="107110" y="98555"/>
                      <a:pt x="103433" y="103362"/>
                      <a:pt x="98734" y="107335"/>
                    </a:cubicBezTo>
                    <a:cubicBezTo>
                      <a:pt x="94026" y="111441"/>
                      <a:pt x="88377" y="114643"/>
                      <a:pt x="81767" y="116921"/>
                    </a:cubicBezTo>
                    <a:cubicBezTo>
                      <a:pt x="75149" y="119190"/>
                      <a:pt x="67661" y="120337"/>
                      <a:pt x="5928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BF48B402-C3DC-B0ED-14FE-616B2689D0FE}"/>
                  </a:ext>
                </a:extLst>
              </p:cNvPr>
              <p:cNvSpPr/>
              <p:nvPr/>
            </p:nvSpPr>
            <p:spPr>
              <a:xfrm>
                <a:off x="1062755" y="946642"/>
                <a:ext cx="115485" cy="120337"/>
              </a:xfrm>
              <a:custGeom>
                <a:avLst/>
                <a:gdLst>
                  <a:gd name="connsiteX0" fmla="*/ 60164 w 115485"/>
                  <a:gd name="connsiteY0" fmla="*/ 120337 h 120337"/>
                  <a:gd name="connsiteX1" fmla="*/ 36139 w 115485"/>
                  <a:gd name="connsiteY1" fmla="*/ 116365 h 120337"/>
                  <a:gd name="connsiteX2" fmla="*/ 17191 w 115485"/>
                  <a:gd name="connsiteY2" fmla="*/ 104689 h 120337"/>
                  <a:gd name="connsiteX3" fmla="*/ 4520 w 115485"/>
                  <a:gd name="connsiteY3" fmla="*/ 86395 h 120337"/>
                  <a:gd name="connsiteX4" fmla="*/ 0 w 115485"/>
                  <a:gd name="connsiteY4" fmla="*/ 61706 h 120337"/>
                  <a:gd name="connsiteX5" fmla="*/ 0 w 115485"/>
                  <a:gd name="connsiteY5" fmla="*/ 59949 h 120337"/>
                  <a:gd name="connsiteX6" fmla="*/ 4520 w 115485"/>
                  <a:gd name="connsiteY6" fmla="*/ 35261 h 120337"/>
                  <a:gd name="connsiteX7" fmla="*/ 17191 w 115485"/>
                  <a:gd name="connsiteY7" fmla="*/ 16312 h 120337"/>
                  <a:gd name="connsiteX8" fmla="*/ 35925 w 115485"/>
                  <a:gd name="connsiteY8" fmla="*/ 4295 h 120337"/>
                  <a:gd name="connsiteX9" fmla="*/ 59285 w 115485"/>
                  <a:gd name="connsiteY9" fmla="*/ 0 h 120337"/>
                  <a:gd name="connsiteX10" fmla="*/ 80665 w 115485"/>
                  <a:gd name="connsiteY10" fmla="*/ 3417 h 120337"/>
                  <a:gd name="connsiteX11" fmla="*/ 98511 w 115485"/>
                  <a:gd name="connsiteY11" fmla="*/ 13881 h 120337"/>
                  <a:gd name="connsiteX12" fmla="*/ 110859 w 115485"/>
                  <a:gd name="connsiteY12" fmla="*/ 32069 h 120337"/>
                  <a:gd name="connsiteX13" fmla="*/ 115486 w 115485"/>
                  <a:gd name="connsiteY13" fmla="*/ 58621 h 120337"/>
                  <a:gd name="connsiteX14" fmla="*/ 115486 w 115485"/>
                  <a:gd name="connsiteY14" fmla="*/ 67437 h 120337"/>
                  <a:gd name="connsiteX15" fmla="*/ 32400 w 115485"/>
                  <a:gd name="connsiteY15" fmla="*/ 67437 h 120337"/>
                  <a:gd name="connsiteX16" fmla="*/ 40445 w 115485"/>
                  <a:gd name="connsiteY16" fmla="*/ 89811 h 120337"/>
                  <a:gd name="connsiteX17" fmla="*/ 61044 w 115485"/>
                  <a:gd name="connsiteY17" fmla="*/ 97631 h 120337"/>
                  <a:gd name="connsiteX18" fmla="*/ 77912 w 115485"/>
                  <a:gd name="connsiteY18" fmla="*/ 93228 h 120337"/>
                  <a:gd name="connsiteX19" fmla="*/ 85068 w 115485"/>
                  <a:gd name="connsiteY19" fmla="*/ 81543 h 120337"/>
                  <a:gd name="connsiteX20" fmla="*/ 115263 w 115485"/>
                  <a:gd name="connsiteY20" fmla="*/ 81543 h 120337"/>
                  <a:gd name="connsiteX21" fmla="*/ 98178 w 115485"/>
                  <a:gd name="connsiteY21" fmla="*/ 110302 h 120337"/>
                  <a:gd name="connsiteX22" fmla="*/ 60164 w 115485"/>
                  <a:gd name="connsiteY22" fmla="*/ 120337 h 120337"/>
                  <a:gd name="connsiteX23" fmla="*/ 84404 w 115485"/>
                  <a:gd name="connsiteY23" fmla="*/ 47824 h 120337"/>
                  <a:gd name="connsiteX24" fmla="*/ 77131 w 115485"/>
                  <a:gd name="connsiteY24" fmla="*/ 28320 h 120337"/>
                  <a:gd name="connsiteX25" fmla="*/ 59285 w 115485"/>
                  <a:gd name="connsiteY25" fmla="*/ 22042 h 120337"/>
                  <a:gd name="connsiteX26" fmla="*/ 41538 w 115485"/>
                  <a:gd name="connsiteY26" fmla="*/ 28759 h 120337"/>
                  <a:gd name="connsiteX27" fmla="*/ 32839 w 115485"/>
                  <a:gd name="connsiteY27" fmla="*/ 47824 h 120337"/>
                  <a:gd name="connsiteX28" fmla="*/ 84404 w 115485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5" h="120337">
                    <a:moveTo>
                      <a:pt x="60164" y="120337"/>
                    </a:moveTo>
                    <a:cubicBezTo>
                      <a:pt x="51492" y="120337"/>
                      <a:pt x="43484" y="119011"/>
                      <a:pt x="36139" y="116365"/>
                    </a:cubicBezTo>
                    <a:cubicBezTo>
                      <a:pt x="28796" y="113719"/>
                      <a:pt x="22482" y="109827"/>
                      <a:pt x="17191" y="104689"/>
                    </a:cubicBezTo>
                    <a:cubicBezTo>
                      <a:pt x="11747" y="99694"/>
                      <a:pt x="7524" y="93596"/>
                      <a:pt x="4520" y="86395"/>
                    </a:cubicBezTo>
                    <a:cubicBezTo>
                      <a:pt x="1506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6" y="42614"/>
                      <a:pt x="4520" y="35261"/>
                    </a:cubicBezTo>
                    <a:cubicBezTo>
                      <a:pt x="7524" y="27916"/>
                      <a:pt x="11747" y="21603"/>
                      <a:pt x="17191" y="16312"/>
                    </a:cubicBezTo>
                    <a:cubicBezTo>
                      <a:pt x="22482" y="11164"/>
                      <a:pt x="28723" y="7165"/>
                      <a:pt x="35925" y="4295"/>
                    </a:cubicBezTo>
                    <a:cubicBezTo>
                      <a:pt x="43116" y="1435"/>
                      <a:pt x="50909" y="0"/>
                      <a:pt x="59285" y="0"/>
                    </a:cubicBezTo>
                    <a:cubicBezTo>
                      <a:pt x="66774" y="0"/>
                      <a:pt x="73903" y="1139"/>
                      <a:pt x="80665" y="3417"/>
                    </a:cubicBezTo>
                    <a:cubicBezTo>
                      <a:pt x="87417" y="5694"/>
                      <a:pt x="93371" y="9182"/>
                      <a:pt x="98511" y="13881"/>
                    </a:cubicBezTo>
                    <a:cubicBezTo>
                      <a:pt x="103658" y="18590"/>
                      <a:pt x="107774" y="24651"/>
                      <a:pt x="110859" y="32069"/>
                    </a:cubicBezTo>
                    <a:cubicBezTo>
                      <a:pt x="113943" y="39485"/>
                      <a:pt x="115486" y="48344"/>
                      <a:pt x="115486" y="58621"/>
                    </a:cubicBezTo>
                    <a:lnTo>
                      <a:pt x="115486" y="67437"/>
                    </a:lnTo>
                    <a:lnTo>
                      <a:pt x="32400" y="67437"/>
                    </a:lnTo>
                    <a:cubicBezTo>
                      <a:pt x="32839" y="77140"/>
                      <a:pt x="35512" y="84592"/>
                      <a:pt x="40445" y="89811"/>
                    </a:cubicBezTo>
                    <a:cubicBezTo>
                      <a:pt x="45358" y="95031"/>
                      <a:pt x="52227" y="97631"/>
                      <a:pt x="61044" y="97631"/>
                    </a:cubicBezTo>
                    <a:cubicBezTo>
                      <a:pt x="68541" y="97631"/>
                      <a:pt x="74163" y="96169"/>
                      <a:pt x="77912" y="93228"/>
                    </a:cubicBezTo>
                    <a:cubicBezTo>
                      <a:pt x="81651" y="90286"/>
                      <a:pt x="84036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2" y="94035"/>
                      <a:pt x="107657" y="103622"/>
                      <a:pt x="98178" y="110302"/>
                    </a:cubicBezTo>
                    <a:cubicBezTo>
                      <a:pt x="88709" y="116993"/>
                      <a:pt x="76037" y="120337"/>
                      <a:pt x="60164" y="120337"/>
                    </a:cubicBezTo>
                    <a:close/>
                    <a:moveTo>
                      <a:pt x="84404" y="47824"/>
                    </a:moveTo>
                    <a:cubicBezTo>
                      <a:pt x="83821" y="39009"/>
                      <a:pt x="81391" y="32508"/>
                      <a:pt x="77131" y="28320"/>
                    </a:cubicBezTo>
                    <a:cubicBezTo>
                      <a:pt x="72872" y="24131"/>
                      <a:pt x="66926" y="22042"/>
                      <a:pt x="59285" y="22042"/>
                    </a:cubicBezTo>
                    <a:cubicBezTo>
                      <a:pt x="52085" y="22042"/>
                      <a:pt x="46175" y="24284"/>
                      <a:pt x="41538" y="28759"/>
                    </a:cubicBezTo>
                    <a:cubicBezTo>
                      <a:pt x="36911" y="33243"/>
                      <a:pt x="34014" y="39601"/>
                      <a:pt x="32839" y="47824"/>
                    </a:cubicBezTo>
                    <a:lnTo>
                      <a:pt x="84404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7944981-563A-F639-6C56-ED61B883CF7B}"/>
                  </a:ext>
                </a:extLst>
              </p:cNvPr>
              <p:cNvSpPr/>
              <p:nvPr/>
            </p:nvSpPr>
            <p:spPr>
              <a:xfrm>
                <a:off x="1192329" y="946642"/>
                <a:ext cx="98735" cy="120337"/>
              </a:xfrm>
              <a:custGeom>
                <a:avLst/>
                <a:gdLst>
                  <a:gd name="connsiteX0" fmla="*/ 50255 w 98735"/>
                  <a:gd name="connsiteY0" fmla="*/ 120337 h 120337"/>
                  <a:gd name="connsiteX1" fmla="*/ 13891 w 98735"/>
                  <a:gd name="connsiteY1" fmla="*/ 110437 h 120337"/>
                  <a:gd name="connsiteX2" fmla="*/ 0 w 98735"/>
                  <a:gd name="connsiteY2" fmla="*/ 81848 h 120337"/>
                  <a:gd name="connsiteX3" fmla="*/ 29754 w 98735"/>
                  <a:gd name="connsiteY3" fmla="*/ 81848 h 120337"/>
                  <a:gd name="connsiteX4" fmla="*/ 35154 w 98735"/>
                  <a:gd name="connsiteY4" fmla="*/ 93963 h 120337"/>
                  <a:gd name="connsiteX5" fmla="*/ 50031 w 98735"/>
                  <a:gd name="connsiteY5" fmla="*/ 98295 h 120337"/>
                  <a:gd name="connsiteX6" fmla="*/ 63695 w 98735"/>
                  <a:gd name="connsiteY6" fmla="*/ 94958 h 120337"/>
                  <a:gd name="connsiteX7" fmla="*/ 68099 w 98735"/>
                  <a:gd name="connsiteY7" fmla="*/ 85624 h 120337"/>
                  <a:gd name="connsiteX8" fmla="*/ 62702 w 98735"/>
                  <a:gd name="connsiteY8" fmla="*/ 76628 h 120337"/>
                  <a:gd name="connsiteX9" fmla="*/ 44740 w 98735"/>
                  <a:gd name="connsiteY9" fmla="*/ 71849 h 120337"/>
                  <a:gd name="connsiteX10" fmla="*/ 25235 w 98735"/>
                  <a:gd name="connsiteY10" fmla="*/ 67436 h 120337"/>
                  <a:gd name="connsiteX11" fmla="*/ 12124 w 98735"/>
                  <a:gd name="connsiteY11" fmla="*/ 60603 h 120337"/>
                  <a:gd name="connsiteX12" fmla="*/ 4520 w 98735"/>
                  <a:gd name="connsiteY12" fmla="*/ 50362 h 120337"/>
                  <a:gd name="connsiteX13" fmla="*/ 2205 w 98735"/>
                  <a:gd name="connsiteY13" fmla="*/ 35925 h 120337"/>
                  <a:gd name="connsiteX14" fmla="*/ 6061 w 98735"/>
                  <a:gd name="connsiteY14" fmla="*/ 20168 h 120337"/>
                  <a:gd name="connsiteX15" fmla="*/ 16312 w 98735"/>
                  <a:gd name="connsiteY15" fmla="*/ 8815 h 120337"/>
                  <a:gd name="connsiteX16" fmla="*/ 30750 w 98735"/>
                  <a:gd name="connsiteY16" fmla="*/ 2205 h 120337"/>
                  <a:gd name="connsiteX17" fmla="*/ 47824 w 98735"/>
                  <a:gd name="connsiteY17" fmla="*/ 0 h 120337"/>
                  <a:gd name="connsiteX18" fmla="*/ 65573 w 98735"/>
                  <a:gd name="connsiteY18" fmla="*/ 1883 h 120337"/>
                  <a:gd name="connsiteX19" fmla="*/ 80222 w 98735"/>
                  <a:gd name="connsiteY19" fmla="*/ 7954 h 120337"/>
                  <a:gd name="connsiteX20" fmla="*/ 90369 w 98735"/>
                  <a:gd name="connsiteY20" fmla="*/ 19002 h 120337"/>
                  <a:gd name="connsiteX21" fmla="*/ 95432 w 98735"/>
                  <a:gd name="connsiteY21" fmla="*/ 35798 h 120337"/>
                  <a:gd name="connsiteX22" fmla="*/ 66124 w 98735"/>
                  <a:gd name="connsiteY22" fmla="*/ 35798 h 120337"/>
                  <a:gd name="connsiteX23" fmla="*/ 60607 w 98735"/>
                  <a:gd name="connsiteY23" fmla="*/ 25423 h 120337"/>
                  <a:gd name="connsiteX24" fmla="*/ 48049 w 98735"/>
                  <a:gd name="connsiteY24" fmla="*/ 22042 h 120337"/>
                  <a:gd name="connsiteX25" fmla="*/ 36041 w 98735"/>
                  <a:gd name="connsiteY25" fmla="*/ 25315 h 120337"/>
                  <a:gd name="connsiteX26" fmla="*/ 31736 w 98735"/>
                  <a:gd name="connsiteY26" fmla="*/ 33835 h 120337"/>
                  <a:gd name="connsiteX27" fmla="*/ 36588 w 98735"/>
                  <a:gd name="connsiteY27" fmla="*/ 41915 h 120337"/>
                  <a:gd name="connsiteX28" fmla="*/ 54001 w 98735"/>
                  <a:gd name="connsiteY28" fmla="*/ 46283 h 120337"/>
                  <a:gd name="connsiteX29" fmla="*/ 73173 w 98735"/>
                  <a:gd name="connsiteY29" fmla="*/ 50245 h 120337"/>
                  <a:gd name="connsiteX30" fmla="*/ 87282 w 98735"/>
                  <a:gd name="connsiteY30" fmla="*/ 56639 h 120337"/>
                  <a:gd name="connsiteX31" fmla="*/ 95767 w 98735"/>
                  <a:gd name="connsiteY31" fmla="*/ 66997 h 120337"/>
                  <a:gd name="connsiteX32" fmla="*/ 98735 w 98735"/>
                  <a:gd name="connsiteY32" fmla="*/ 82431 h 120337"/>
                  <a:gd name="connsiteX33" fmla="*/ 85954 w 98735"/>
                  <a:gd name="connsiteY33" fmla="*/ 110751 h 120337"/>
                  <a:gd name="connsiteX34" fmla="*/ 50255 w 98735"/>
                  <a:gd name="connsiteY34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735" h="120337">
                    <a:moveTo>
                      <a:pt x="50255" y="120337"/>
                    </a:moveTo>
                    <a:cubicBezTo>
                      <a:pt x="34678" y="120337"/>
                      <a:pt x="22554" y="117037"/>
                      <a:pt x="13891" y="110437"/>
                    </a:cubicBezTo>
                    <a:cubicBezTo>
                      <a:pt x="5219" y="103837"/>
                      <a:pt x="592" y="94313"/>
                      <a:pt x="0" y="81848"/>
                    </a:cubicBezTo>
                    <a:lnTo>
                      <a:pt x="29754" y="81848"/>
                    </a:lnTo>
                    <a:cubicBezTo>
                      <a:pt x="30490" y="87031"/>
                      <a:pt x="32292" y="91075"/>
                      <a:pt x="35154" y="93963"/>
                    </a:cubicBezTo>
                    <a:cubicBezTo>
                      <a:pt x="38023" y="96851"/>
                      <a:pt x="42982" y="98295"/>
                      <a:pt x="50031" y="98295"/>
                    </a:cubicBezTo>
                    <a:cubicBezTo>
                      <a:pt x="56203" y="98295"/>
                      <a:pt x="60759" y="97183"/>
                      <a:pt x="63695" y="94958"/>
                    </a:cubicBezTo>
                    <a:cubicBezTo>
                      <a:pt x="66631" y="92744"/>
                      <a:pt x="68099" y="89623"/>
                      <a:pt x="68099" y="85624"/>
                    </a:cubicBezTo>
                    <a:cubicBezTo>
                      <a:pt x="68099" y="81623"/>
                      <a:pt x="66307" y="78629"/>
                      <a:pt x="62702" y="76628"/>
                    </a:cubicBezTo>
                    <a:cubicBezTo>
                      <a:pt x="59107" y="74629"/>
                      <a:pt x="53116" y="73032"/>
                      <a:pt x="44740" y="71849"/>
                    </a:cubicBezTo>
                    <a:cubicBezTo>
                      <a:pt x="37099" y="70674"/>
                      <a:pt x="30597" y="69204"/>
                      <a:pt x="25235" y="67436"/>
                    </a:cubicBezTo>
                    <a:cubicBezTo>
                      <a:pt x="19873" y="65679"/>
                      <a:pt x="15505" y="63401"/>
                      <a:pt x="12124" y="60603"/>
                    </a:cubicBezTo>
                    <a:cubicBezTo>
                      <a:pt x="8599" y="57815"/>
                      <a:pt x="6062" y="54407"/>
                      <a:pt x="4520" y="50362"/>
                    </a:cubicBezTo>
                    <a:cubicBezTo>
                      <a:pt x="2977" y="46318"/>
                      <a:pt x="2205" y="41511"/>
                      <a:pt x="2205" y="35925"/>
                    </a:cubicBezTo>
                    <a:cubicBezTo>
                      <a:pt x="2205" y="29898"/>
                      <a:pt x="3488" y="24651"/>
                      <a:pt x="6061" y="20168"/>
                    </a:cubicBezTo>
                    <a:cubicBezTo>
                      <a:pt x="8636" y="15684"/>
                      <a:pt x="12053" y="11899"/>
                      <a:pt x="16312" y="8815"/>
                    </a:cubicBezTo>
                    <a:cubicBezTo>
                      <a:pt x="20428" y="5882"/>
                      <a:pt x="25234" y="3677"/>
                      <a:pt x="30750" y="2205"/>
                    </a:cubicBezTo>
                    <a:cubicBezTo>
                      <a:pt x="36256" y="735"/>
                      <a:pt x="41950" y="0"/>
                      <a:pt x="47824" y="0"/>
                    </a:cubicBezTo>
                    <a:cubicBezTo>
                      <a:pt x="54152" y="0"/>
                      <a:pt x="60057" y="627"/>
                      <a:pt x="65573" y="1883"/>
                    </a:cubicBezTo>
                    <a:cubicBezTo>
                      <a:pt x="71079" y="3138"/>
                      <a:pt x="75969" y="5156"/>
                      <a:pt x="80222" y="7954"/>
                    </a:cubicBezTo>
                    <a:cubicBezTo>
                      <a:pt x="84346" y="10760"/>
                      <a:pt x="87725" y="14437"/>
                      <a:pt x="90369" y="19002"/>
                    </a:cubicBezTo>
                    <a:cubicBezTo>
                      <a:pt x="93014" y="23575"/>
                      <a:pt x="94698" y="29171"/>
                      <a:pt x="95432" y="35798"/>
                    </a:cubicBezTo>
                    <a:lnTo>
                      <a:pt x="66124" y="35798"/>
                    </a:lnTo>
                    <a:cubicBezTo>
                      <a:pt x="65239" y="31145"/>
                      <a:pt x="63403" y="27683"/>
                      <a:pt x="60607" y="25423"/>
                    </a:cubicBezTo>
                    <a:cubicBezTo>
                      <a:pt x="57812" y="23173"/>
                      <a:pt x="53623" y="22042"/>
                      <a:pt x="48049" y="22042"/>
                    </a:cubicBezTo>
                    <a:cubicBezTo>
                      <a:pt x="42901" y="22042"/>
                      <a:pt x="38902" y="23136"/>
                      <a:pt x="36041" y="25315"/>
                    </a:cubicBezTo>
                    <a:cubicBezTo>
                      <a:pt x="33171" y="27504"/>
                      <a:pt x="31736" y="30346"/>
                      <a:pt x="31736" y="33835"/>
                    </a:cubicBezTo>
                    <a:cubicBezTo>
                      <a:pt x="31736" y="37476"/>
                      <a:pt x="33350" y="40166"/>
                      <a:pt x="36588" y="41915"/>
                    </a:cubicBezTo>
                    <a:cubicBezTo>
                      <a:pt x="39816" y="43664"/>
                      <a:pt x="45627" y="45117"/>
                      <a:pt x="54001" y="46283"/>
                    </a:cubicBezTo>
                    <a:cubicBezTo>
                      <a:pt x="61190" y="47313"/>
                      <a:pt x="67592" y="48631"/>
                      <a:pt x="73173" y="50245"/>
                    </a:cubicBezTo>
                    <a:cubicBezTo>
                      <a:pt x="78754" y="51869"/>
                      <a:pt x="83450" y="53994"/>
                      <a:pt x="87282" y="56639"/>
                    </a:cubicBezTo>
                    <a:cubicBezTo>
                      <a:pt x="90952" y="59437"/>
                      <a:pt x="93781" y="62891"/>
                      <a:pt x="95767" y="66997"/>
                    </a:cubicBezTo>
                    <a:cubicBezTo>
                      <a:pt x="97753" y="71113"/>
                      <a:pt x="98735" y="76253"/>
                      <a:pt x="98735" y="82431"/>
                    </a:cubicBezTo>
                    <a:cubicBezTo>
                      <a:pt x="98735" y="94914"/>
                      <a:pt x="94471" y="104357"/>
                      <a:pt x="85954" y="110751"/>
                    </a:cubicBezTo>
                    <a:cubicBezTo>
                      <a:pt x="77437" y="117137"/>
                      <a:pt x="65541" y="120337"/>
                      <a:pt x="5025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704D1C5-7C17-EC8E-708F-DECAA4296B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19535" y="457827"/>
              <a:ext cx="320753" cy="352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406922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6CA-C78E-4018-8F08-7FFB437E76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0881-7629-4C61-B9D7-118CF5F63E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13727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835D0E-F623-CED2-2CB8-A8F5584D850D}"/>
              </a:ext>
            </a:extLst>
          </p:cNvPr>
          <p:cNvGrpSpPr/>
          <p:nvPr userDrawn="1"/>
        </p:nvGrpSpPr>
        <p:grpSpPr>
          <a:xfrm>
            <a:off x="4584872" y="-604158"/>
            <a:ext cx="3022256" cy="176260"/>
            <a:chOff x="1157256" y="-926442"/>
            <a:chExt cx="3022256" cy="17626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729089B-1437-BAA2-E771-37874C959697}"/>
                </a:ext>
              </a:extLst>
            </p:cNvPr>
            <p:cNvSpPr/>
            <p:nvPr/>
          </p:nvSpPr>
          <p:spPr>
            <a:xfrm>
              <a:off x="1157256" y="-916154"/>
              <a:ext cx="154990" cy="163450"/>
            </a:xfrm>
            <a:custGeom>
              <a:avLst/>
              <a:gdLst>
                <a:gd name="connsiteX0" fmla="*/ 53722 w 154990"/>
                <a:gd name="connsiteY0" fmla="*/ 0 h 163450"/>
                <a:gd name="connsiteX1" fmla="*/ 101957 w 154990"/>
                <a:gd name="connsiteY1" fmla="*/ 0 h 163450"/>
                <a:gd name="connsiteX2" fmla="*/ 154991 w 154990"/>
                <a:gd name="connsiteY2" fmla="*/ 163451 h 163450"/>
                <a:gd name="connsiteX3" fmla="*/ 116356 w 154990"/>
                <a:gd name="connsiteY3" fmla="*/ 163451 h 163450"/>
                <a:gd name="connsiteX4" fmla="*/ 105156 w 154990"/>
                <a:gd name="connsiteY4" fmla="*/ 127109 h 163450"/>
                <a:gd name="connsiteX5" fmla="*/ 45951 w 154990"/>
                <a:gd name="connsiteY5" fmla="*/ 127109 h 163450"/>
                <a:gd name="connsiteX6" fmla="*/ 34746 w 154990"/>
                <a:gd name="connsiteY6" fmla="*/ 163451 h 163450"/>
                <a:gd name="connsiteX7" fmla="*/ 0 w 154990"/>
                <a:gd name="connsiteY7" fmla="*/ 163451 h 163450"/>
                <a:gd name="connsiteX8" fmla="*/ 53722 w 154990"/>
                <a:gd name="connsiteY8" fmla="*/ 0 h 163450"/>
                <a:gd name="connsiteX9" fmla="*/ 53950 w 154990"/>
                <a:gd name="connsiteY9" fmla="*/ 100813 h 163450"/>
                <a:gd name="connsiteX10" fmla="*/ 97156 w 154990"/>
                <a:gd name="connsiteY10" fmla="*/ 100813 h 163450"/>
                <a:gd name="connsiteX11" fmla="*/ 75665 w 154990"/>
                <a:gd name="connsiteY11" fmla="*/ 30175 h 163450"/>
                <a:gd name="connsiteX12" fmla="*/ 53950 w 154990"/>
                <a:gd name="connsiteY12" fmla="*/ 100813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90" h="163450">
                  <a:moveTo>
                    <a:pt x="53722" y="0"/>
                  </a:moveTo>
                  <a:lnTo>
                    <a:pt x="101957" y="0"/>
                  </a:lnTo>
                  <a:lnTo>
                    <a:pt x="154991" y="163451"/>
                  </a:lnTo>
                  <a:lnTo>
                    <a:pt x="116356" y="163451"/>
                  </a:lnTo>
                  <a:lnTo>
                    <a:pt x="105156" y="127109"/>
                  </a:lnTo>
                  <a:lnTo>
                    <a:pt x="45951" y="127109"/>
                  </a:lnTo>
                  <a:lnTo>
                    <a:pt x="34746" y="163451"/>
                  </a:lnTo>
                  <a:lnTo>
                    <a:pt x="0" y="163451"/>
                  </a:lnTo>
                  <a:lnTo>
                    <a:pt x="53722" y="0"/>
                  </a:lnTo>
                  <a:close/>
                  <a:moveTo>
                    <a:pt x="53950" y="100813"/>
                  </a:moveTo>
                  <a:lnTo>
                    <a:pt x="97156" y="100813"/>
                  </a:lnTo>
                  <a:lnTo>
                    <a:pt x="75665" y="30175"/>
                  </a:lnTo>
                  <a:lnTo>
                    <a:pt x="53950" y="1008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E9B90C9-8CC8-A602-1B51-8AEDF1153681}"/>
                </a:ext>
              </a:extLst>
            </p:cNvPr>
            <p:cNvSpPr/>
            <p:nvPr/>
          </p:nvSpPr>
          <p:spPr>
            <a:xfrm>
              <a:off x="1321389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4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4" y="24687"/>
                  </a:cubicBezTo>
                  <a:cubicBezTo>
                    <a:pt x="115133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2DA2777-BB20-B227-7C67-55058C850304}"/>
                </a:ext>
              </a:extLst>
            </p:cNvPr>
            <p:cNvSpPr/>
            <p:nvPr/>
          </p:nvSpPr>
          <p:spPr>
            <a:xfrm>
              <a:off x="1453977" y="-875003"/>
              <a:ext cx="118643" cy="124821"/>
            </a:xfrm>
            <a:custGeom>
              <a:avLst/>
              <a:gdLst>
                <a:gd name="connsiteX0" fmla="*/ 61494 w 118643"/>
                <a:gd name="connsiteY0" fmla="*/ 124819 h 124821"/>
                <a:gd name="connsiteX1" fmla="*/ 37147 w 118643"/>
                <a:gd name="connsiteY1" fmla="*/ 120820 h 124821"/>
                <a:gd name="connsiteX2" fmla="*/ 17599 w 118643"/>
                <a:gd name="connsiteY2" fmla="*/ 109044 h 124821"/>
                <a:gd name="connsiteX3" fmla="*/ 4683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0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5 w 118643"/>
                <a:gd name="connsiteY10" fmla="*/ 2400 h 124821"/>
                <a:gd name="connsiteX11" fmla="*/ 99212 w 118643"/>
                <a:gd name="connsiteY11" fmla="*/ 10288 h 124821"/>
                <a:gd name="connsiteX12" fmla="*/ 111783 w 118643"/>
                <a:gd name="connsiteY12" fmla="*/ 24687 h 124821"/>
                <a:gd name="connsiteX13" fmla="*/ 117955 w 118643"/>
                <a:gd name="connsiteY13" fmla="*/ 46407 h 124821"/>
                <a:gd name="connsiteX14" fmla="*/ 86636 w 118643"/>
                <a:gd name="connsiteY14" fmla="*/ 46407 h 124821"/>
                <a:gd name="connsiteX15" fmla="*/ 78980 w 118643"/>
                <a:gd name="connsiteY15" fmla="*/ 31087 h 124821"/>
                <a:gd name="connsiteX16" fmla="*/ 62405 w 118643"/>
                <a:gd name="connsiteY16" fmla="*/ 26064 h 124821"/>
                <a:gd name="connsiteX17" fmla="*/ 41601 w 118643"/>
                <a:gd name="connsiteY17" fmla="*/ 35292 h 124821"/>
                <a:gd name="connsiteX18" fmla="*/ 33830 w 118643"/>
                <a:gd name="connsiteY18" fmla="*/ 61616 h 124821"/>
                <a:gd name="connsiteX19" fmla="*/ 33830 w 118643"/>
                <a:gd name="connsiteY19" fmla="*/ 63439 h 124821"/>
                <a:gd name="connsiteX20" fmla="*/ 41490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39 w 118643"/>
                <a:gd name="connsiteY25" fmla="*/ 96358 h 124821"/>
                <a:gd name="connsiteX26" fmla="*/ 102412 w 118643"/>
                <a:gd name="connsiteY26" fmla="*/ 111334 h 124821"/>
                <a:gd name="connsiteX27" fmla="*/ 84809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4" y="124819"/>
                  </a:moveTo>
                  <a:cubicBezTo>
                    <a:pt x="52807" y="124819"/>
                    <a:pt x="44690" y="123480"/>
                    <a:pt x="37147" y="120820"/>
                  </a:cubicBezTo>
                  <a:cubicBezTo>
                    <a:pt x="29603" y="118150"/>
                    <a:pt x="23087" y="114225"/>
                    <a:pt x="17599" y="109044"/>
                  </a:cubicBezTo>
                  <a:cubicBezTo>
                    <a:pt x="12116" y="103863"/>
                    <a:pt x="7810" y="97501"/>
                    <a:pt x="4683" y="89957"/>
                  </a:cubicBezTo>
                  <a:cubicBezTo>
                    <a:pt x="1557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0" y="36230"/>
                  </a:cubicBezTo>
                  <a:cubicBezTo>
                    <a:pt x="7999" y="28538"/>
                    <a:pt x="12418" y="21943"/>
                    <a:pt x="18059" y="16464"/>
                  </a:cubicBezTo>
                  <a:cubicBezTo>
                    <a:pt x="23696" y="11125"/>
                    <a:pt x="30249" y="7050"/>
                    <a:pt x="37719" y="4232"/>
                  </a:cubicBezTo>
                  <a:cubicBezTo>
                    <a:pt x="45184" y="1414"/>
                    <a:pt x="53183" y="0"/>
                    <a:pt x="61722" y="0"/>
                  </a:cubicBezTo>
                  <a:cubicBezTo>
                    <a:pt x="68577" y="0"/>
                    <a:pt x="75242" y="800"/>
                    <a:pt x="81725" y="2400"/>
                  </a:cubicBezTo>
                  <a:cubicBezTo>
                    <a:pt x="88200" y="4001"/>
                    <a:pt x="94027" y="6632"/>
                    <a:pt x="99212" y="10288"/>
                  </a:cubicBezTo>
                  <a:cubicBezTo>
                    <a:pt x="104240" y="13944"/>
                    <a:pt x="108431" y="18743"/>
                    <a:pt x="111783" y="24687"/>
                  </a:cubicBezTo>
                  <a:cubicBezTo>
                    <a:pt x="115132" y="30630"/>
                    <a:pt x="117193" y="37877"/>
                    <a:pt x="117955" y="46407"/>
                  </a:cubicBezTo>
                  <a:lnTo>
                    <a:pt x="86636" y="46407"/>
                  </a:lnTo>
                  <a:cubicBezTo>
                    <a:pt x="85571" y="39552"/>
                    <a:pt x="83017" y="34444"/>
                    <a:pt x="78980" y="31087"/>
                  </a:cubicBezTo>
                  <a:cubicBezTo>
                    <a:pt x="74939" y="27738"/>
                    <a:pt x="69413" y="26064"/>
                    <a:pt x="62405" y="26064"/>
                  </a:cubicBezTo>
                  <a:cubicBezTo>
                    <a:pt x="53717" y="26064"/>
                    <a:pt x="46783" y="29143"/>
                    <a:pt x="41601" y="35292"/>
                  </a:cubicBezTo>
                  <a:cubicBezTo>
                    <a:pt x="36421" y="41450"/>
                    <a:pt x="33830" y="50222"/>
                    <a:pt x="33830" y="61616"/>
                  </a:cubicBezTo>
                  <a:lnTo>
                    <a:pt x="33830" y="63439"/>
                  </a:lnTo>
                  <a:cubicBezTo>
                    <a:pt x="33830" y="75439"/>
                    <a:pt x="36384" y="84480"/>
                    <a:pt x="41490" y="90554"/>
                  </a:cubicBezTo>
                  <a:cubicBezTo>
                    <a:pt x="46592" y="96638"/>
                    <a:pt x="53796" y="99670"/>
                    <a:pt x="63094" y="99670"/>
                  </a:cubicBezTo>
                  <a:cubicBezTo>
                    <a:pt x="69795" y="99670"/>
                    <a:pt x="75553" y="97782"/>
                    <a:pt x="80353" y="94014"/>
                  </a:cubicBezTo>
                  <a:cubicBezTo>
                    <a:pt x="85153" y="90237"/>
                    <a:pt x="87929" y="84508"/>
                    <a:pt x="88697" y="76814"/>
                  </a:cubicBezTo>
                  <a:lnTo>
                    <a:pt x="118643" y="76814"/>
                  </a:lnTo>
                  <a:cubicBezTo>
                    <a:pt x="118183" y="83977"/>
                    <a:pt x="116583" y="90488"/>
                    <a:pt x="113839" y="96358"/>
                  </a:cubicBezTo>
                  <a:cubicBezTo>
                    <a:pt x="111100" y="102227"/>
                    <a:pt x="107286" y="107212"/>
                    <a:pt x="102412" y="111334"/>
                  </a:cubicBezTo>
                  <a:cubicBezTo>
                    <a:pt x="97533" y="115594"/>
                    <a:pt x="91669" y="118915"/>
                    <a:pt x="84809" y="121277"/>
                  </a:cubicBezTo>
                  <a:cubicBezTo>
                    <a:pt x="77954" y="123631"/>
                    <a:pt x="70177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F40C60-C765-4A1F-DDE4-0C857BF01750}"/>
                </a:ext>
              </a:extLst>
            </p:cNvPr>
            <p:cNvSpPr/>
            <p:nvPr/>
          </p:nvSpPr>
          <p:spPr>
            <a:xfrm>
              <a:off x="1586564" y="-875005"/>
              <a:ext cx="119786" cy="124821"/>
            </a:xfrm>
            <a:custGeom>
              <a:avLst/>
              <a:gdLst>
                <a:gd name="connsiteX0" fmla="*/ 62406 w 119786"/>
                <a:gd name="connsiteY0" fmla="*/ 124821 h 124821"/>
                <a:gd name="connsiteX1" fmla="*/ 37491 w 119786"/>
                <a:gd name="connsiteY1" fmla="*/ 120701 h 124821"/>
                <a:gd name="connsiteX2" fmla="*/ 17832 w 119786"/>
                <a:gd name="connsiteY2" fmla="*/ 108590 h 124821"/>
                <a:gd name="connsiteX3" fmla="*/ 4684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4 w 119786"/>
                <a:gd name="connsiteY6" fmla="*/ 36575 h 124821"/>
                <a:gd name="connsiteX7" fmla="*/ 17832 w 119786"/>
                <a:gd name="connsiteY7" fmla="*/ 16920 h 124821"/>
                <a:gd name="connsiteX8" fmla="*/ 37263 w 119786"/>
                <a:gd name="connsiteY8" fmla="*/ 4456 h 124821"/>
                <a:gd name="connsiteX9" fmla="*/ 61493 w 119786"/>
                <a:gd name="connsiteY9" fmla="*/ 0 h 124821"/>
                <a:gd name="connsiteX10" fmla="*/ 83664 w 119786"/>
                <a:gd name="connsiteY10" fmla="*/ 3544 h 124821"/>
                <a:gd name="connsiteX11" fmla="*/ 102179 w 119786"/>
                <a:gd name="connsiteY11" fmla="*/ 14399 h 124821"/>
                <a:gd name="connsiteX12" fmla="*/ 114987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1 w 119786"/>
                <a:gd name="connsiteY15" fmla="*/ 69950 h 124821"/>
                <a:gd name="connsiteX16" fmla="*/ 41945 w 119786"/>
                <a:gd name="connsiteY16" fmla="*/ 93157 h 124821"/>
                <a:gd name="connsiteX17" fmla="*/ 63320 w 119786"/>
                <a:gd name="connsiteY17" fmla="*/ 101269 h 124821"/>
                <a:gd name="connsiteX18" fmla="*/ 80807 w 119786"/>
                <a:gd name="connsiteY18" fmla="*/ 96702 h 124821"/>
                <a:gd name="connsiteX19" fmla="*/ 88235 w 119786"/>
                <a:gd name="connsiteY19" fmla="*/ 84581 h 124821"/>
                <a:gd name="connsiteX20" fmla="*/ 119554 w 119786"/>
                <a:gd name="connsiteY20" fmla="*/ 84581 h 124821"/>
                <a:gd name="connsiteX21" fmla="*/ 101834 w 119786"/>
                <a:gd name="connsiteY21" fmla="*/ 114411 h 124821"/>
                <a:gd name="connsiteX22" fmla="*/ 62404 w 119786"/>
                <a:gd name="connsiteY22" fmla="*/ 124820 h 124821"/>
                <a:gd name="connsiteX23" fmla="*/ 87553 w 119786"/>
                <a:gd name="connsiteY23" fmla="*/ 49607 h 124821"/>
                <a:gd name="connsiteX24" fmla="*/ 80009 w 119786"/>
                <a:gd name="connsiteY24" fmla="*/ 29376 h 124821"/>
                <a:gd name="connsiteX25" fmla="*/ 61494 w 119786"/>
                <a:gd name="connsiteY25" fmla="*/ 22865 h 124821"/>
                <a:gd name="connsiteX26" fmla="*/ 43091 w 119786"/>
                <a:gd name="connsiteY26" fmla="*/ 29831 h 124821"/>
                <a:gd name="connsiteX27" fmla="*/ 34060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6" y="124821"/>
                  </a:moveTo>
                  <a:cubicBezTo>
                    <a:pt x="53411" y="124821"/>
                    <a:pt x="45109" y="123445"/>
                    <a:pt x="37491" y="120701"/>
                  </a:cubicBezTo>
                  <a:cubicBezTo>
                    <a:pt x="29869" y="117957"/>
                    <a:pt x="23315" y="113920"/>
                    <a:pt x="17832" y="108590"/>
                  </a:cubicBezTo>
                  <a:cubicBezTo>
                    <a:pt x="12190" y="103409"/>
                    <a:pt x="7810" y="97084"/>
                    <a:pt x="4684" y="89614"/>
                  </a:cubicBezTo>
                  <a:cubicBezTo>
                    <a:pt x="1557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58" y="44203"/>
                    <a:pt x="4684" y="36575"/>
                  </a:cubicBezTo>
                  <a:cubicBezTo>
                    <a:pt x="7809" y="28957"/>
                    <a:pt x="12190" y="22408"/>
                    <a:pt x="17832" y="16920"/>
                  </a:cubicBezTo>
                  <a:cubicBezTo>
                    <a:pt x="23315" y="11581"/>
                    <a:pt x="29794" y="7432"/>
                    <a:pt x="37263" y="4456"/>
                  </a:cubicBezTo>
                  <a:cubicBezTo>
                    <a:pt x="44728" y="1489"/>
                    <a:pt x="52806" y="0"/>
                    <a:pt x="61493" y="0"/>
                  </a:cubicBezTo>
                  <a:cubicBezTo>
                    <a:pt x="69265" y="0"/>
                    <a:pt x="76655" y="1181"/>
                    <a:pt x="83664" y="3544"/>
                  </a:cubicBezTo>
                  <a:cubicBezTo>
                    <a:pt x="90672" y="5907"/>
                    <a:pt x="96849" y="9525"/>
                    <a:pt x="102179" y="14399"/>
                  </a:cubicBezTo>
                  <a:cubicBezTo>
                    <a:pt x="107517" y="19282"/>
                    <a:pt x="111787" y="25571"/>
                    <a:pt x="114987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1" y="69950"/>
                  </a:lnTo>
                  <a:cubicBezTo>
                    <a:pt x="34058" y="80014"/>
                    <a:pt x="36838" y="87744"/>
                    <a:pt x="41945" y="93157"/>
                  </a:cubicBezTo>
                  <a:cubicBezTo>
                    <a:pt x="47053" y="98570"/>
                    <a:pt x="54177" y="101269"/>
                    <a:pt x="63320" y="101269"/>
                  </a:cubicBezTo>
                  <a:cubicBezTo>
                    <a:pt x="71092" y="101269"/>
                    <a:pt x="76919" y="99752"/>
                    <a:pt x="80807" y="96702"/>
                  </a:cubicBezTo>
                  <a:cubicBezTo>
                    <a:pt x="84695" y="93651"/>
                    <a:pt x="87170" y="89614"/>
                    <a:pt x="88235" y="84581"/>
                  </a:cubicBezTo>
                  <a:lnTo>
                    <a:pt x="119554" y="84581"/>
                  </a:lnTo>
                  <a:cubicBezTo>
                    <a:pt x="117573" y="97539"/>
                    <a:pt x="111666" y="107482"/>
                    <a:pt x="101834" y="114411"/>
                  </a:cubicBezTo>
                  <a:cubicBezTo>
                    <a:pt x="92002" y="121350"/>
                    <a:pt x="78863" y="124820"/>
                    <a:pt x="62404" y="124820"/>
                  </a:cubicBezTo>
                  <a:close/>
                  <a:moveTo>
                    <a:pt x="87553" y="49607"/>
                  </a:moveTo>
                  <a:cubicBezTo>
                    <a:pt x="86943" y="40463"/>
                    <a:pt x="84428" y="33719"/>
                    <a:pt x="80009" y="29376"/>
                  </a:cubicBezTo>
                  <a:cubicBezTo>
                    <a:pt x="75586" y="25032"/>
                    <a:pt x="69414" y="22865"/>
                    <a:pt x="61494" y="22865"/>
                  </a:cubicBezTo>
                  <a:cubicBezTo>
                    <a:pt x="54025" y="22865"/>
                    <a:pt x="47891" y="25190"/>
                    <a:pt x="43091" y="29831"/>
                  </a:cubicBezTo>
                  <a:cubicBezTo>
                    <a:pt x="38291" y="34482"/>
                    <a:pt x="35278" y="41078"/>
                    <a:pt x="34060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D6606A7-4BB0-0A9D-A6F7-A9F778EC5C6E}"/>
                </a:ext>
              </a:extLst>
            </p:cNvPr>
            <p:cNvSpPr/>
            <p:nvPr/>
          </p:nvSpPr>
          <p:spPr>
            <a:xfrm>
              <a:off x="1728518" y="-875004"/>
              <a:ext cx="112240" cy="122300"/>
            </a:xfrm>
            <a:custGeom>
              <a:avLst/>
              <a:gdLst>
                <a:gd name="connsiteX0" fmla="*/ 0 w 112240"/>
                <a:gd name="connsiteY0" fmla="*/ 2744 h 122300"/>
                <a:gd name="connsiteX1" fmla="*/ 33152 w 112240"/>
                <a:gd name="connsiteY1" fmla="*/ 2744 h 122300"/>
                <a:gd name="connsiteX2" fmla="*/ 33152 w 112240"/>
                <a:gd name="connsiteY2" fmla="*/ 21720 h 122300"/>
                <a:gd name="connsiteX3" fmla="*/ 47328 w 112240"/>
                <a:gd name="connsiteY3" fmla="*/ 6400 h 122300"/>
                <a:gd name="connsiteX4" fmla="*/ 72015 w 112240"/>
                <a:gd name="connsiteY4" fmla="*/ 0 h 122300"/>
                <a:gd name="connsiteX5" fmla="*/ 88246 w 112240"/>
                <a:gd name="connsiteY5" fmla="*/ 2744 h 122300"/>
                <a:gd name="connsiteX6" fmla="*/ 101041 w 112240"/>
                <a:gd name="connsiteY6" fmla="*/ 10977 h 122300"/>
                <a:gd name="connsiteX7" fmla="*/ 109274 w 112240"/>
                <a:gd name="connsiteY7" fmla="*/ 25487 h 122300"/>
                <a:gd name="connsiteX8" fmla="*/ 112241 w 112240"/>
                <a:gd name="connsiteY8" fmla="*/ 46174 h 122300"/>
                <a:gd name="connsiteX9" fmla="*/ 112241 w 112240"/>
                <a:gd name="connsiteY9" fmla="*/ 122300 h 122300"/>
                <a:gd name="connsiteX10" fmla="*/ 79103 w 112240"/>
                <a:gd name="connsiteY10" fmla="*/ 122300 h 122300"/>
                <a:gd name="connsiteX11" fmla="*/ 79103 w 112240"/>
                <a:gd name="connsiteY11" fmla="*/ 50984 h 122300"/>
                <a:gd name="connsiteX12" fmla="*/ 74071 w 112240"/>
                <a:gd name="connsiteY12" fmla="*/ 32808 h 122300"/>
                <a:gd name="connsiteX13" fmla="*/ 58072 w 112240"/>
                <a:gd name="connsiteY13" fmla="*/ 26976 h 122300"/>
                <a:gd name="connsiteX14" fmla="*/ 40240 w 112240"/>
                <a:gd name="connsiteY14" fmla="*/ 33487 h 122300"/>
                <a:gd name="connsiteX15" fmla="*/ 33153 w 112240"/>
                <a:gd name="connsiteY15" fmla="*/ 53263 h 122300"/>
                <a:gd name="connsiteX16" fmla="*/ 33153 w 112240"/>
                <a:gd name="connsiteY16" fmla="*/ 122300 h 122300"/>
                <a:gd name="connsiteX17" fmla="*/ 1 w 112240"/>
                <a:gd name="connsiteY17" fmla="*/ 122300 h 122300"/>
                <a:gd name="connsiteX18" fmla="*/ 1 w 112240"/>
                <a:gd name="connsiteY18" fmla="*/ 2744 h 1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2240" h="122300">
                  <a:moveTo>
                    <a:pt x="0" y="2744"/>
                  </a:moveTo>
                  <a:lnTo>
                    <a:pt x="33152" y="2744"/>
                  </a:lnTo>
                  <a:lnTo>
                    <a:pt x="33152" y="21720"/>
                  </a:lnTo>
                  <a:cubicBezTo>
                    <a:pt x="36193" y="15776"/>
                    <a:pt x="40918" y="10669"/>
                    <a:pt x="47328" y="6400"/>
                  </a:cubicBezTo>
                  <a:cubicBezTo>
                    <a:pt x="53728" y="2139"/>
                    <a:pt x="61951" y="0"/>
                    <a:pt x="72015" y="0"/>
                  </a:cubicBezTo>
                  <a:cubicBezTo>
                    <a:pt x="77958" y="0"/>
                    <a:pt x="83363" y="912"/>
                    <a:pt x="88246" y="2744"/>
                  </a:cubicBezTo>
                  <a:cubicBezTo>
                    <a:pt x="93115" y="4577"/>
                    <a:pt x="97385" y="7321"/>
                    <a:pt x="101041" y="10977"/>
                  </a:cubicBezTo>
                  <a:cubicBezTo>
                    <a:pt x="104548" y="14781"/>
                    <a:pt x="107291" y="19627"/>
                    <a:pt x="109274" y="25487"/>
                  </a:cubicBezTo>
                  <a:cubicBezTo>
                    <a:pt x="111245" y="31356"/>
                    <a:pt x="112241" y="38258"/>
                    <a:pt x="112241" y="46174"/>
                  </a:cubicBezTo>
                  <a:lnTo>
                    <a:pt x="112241" y="122300"/>
                  </a:lnTo>
                  <a:lnTo>
                    <a:pt x="79103" y="122300"/>
                  </a:lnTo>
                  <a:lnTo>
                    <a:pt x="79103" y="50984"/>
                  </a:lnTo>
                  <a:cubicBezTo>
                    <a:pt x="79103" y="42751"/>
                    <a:pt x="77419" y="36696"/>
                    <a:pt x="74071" y="32808"/>
                  </a:cubicBezTo>
                  <a:cubicBezTo>
                    <a:pt x="70714" y="28920"/>
                    <a:pt x="65383" y="26976"/>
                    <a:pt x="58072" y="26976"/>
                  </a:cubicBezTo>
                  <a:cubicBezTo>
                    <a:pt x="50901" y="26976"/>
                    <a:pt x="44956" y="29152"/>
                    <a:pt x="40240" y="33487"/>
                  </a:cubicBezTo>
                  <a:cubicBezTo>
                    <a:pt x="35515" y="37831"/>
                    <a:pt x="33153" y="44426"/>
                    <a:pt x="33153" y="53263"/>
                  </a:cubicBezTo>
                  <a:lnTo>
                    <a:pt x="33153" y="122300"/>
                  </a:lnTo>
                  <a:lnTo>
                    <a:pt x="1" y="122300"/>
                  </a:lnTo>
                  <a:lnTo>
                    <a:pt x="1" y="27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5E91FD8-BDD6-3310-E923-E4CDC60131BC}"/>
                </a:ext>
              </a:extLst>
            </p:cNvPr>
            <p:cNvSpPr/>
            <p:nvPr/>
          </p:nvSpPr>
          <p:spPr>
            <a:xfrm>
              <a:off x="1859270" y="-898092"/>
              <a:ext cx="74066" cy="147675"/>
            </a:xfrm>
            <a:custGeom>
              <a:avLst/>
              <a:gdLst>
                <a:gd name="connsiteX0" fmla="*/ 53950 w 74066"/>
                <a:gd name="connsiteY0" fmla="*/ 147676 h 147675"/>
                <a:gd name="connsiteX1" fmla="*/ 25152 w 74066"/>
                <a:gd name="connsiteY1" fmla="*/ 138188 h 147675"/>
                <a:gd name="connsiteX2" fmla="*/ 15320 w 74066"/>
                <a:gd name="connsiteY2" fmla="*/ 109957 h 147675"/>
                <a:gd name="connsiteX3" fmla="*/ 15320 w 74066"/>
                <a:gd name="connsiteY3" fmla="*/ 49374 h 147675"/>
                <a:gd name="connsiteX4" fmla="*/ 0 w 74066"/>
                <a:gd name="connsiteY4" fmla="*/ 49374 h 147675"/>
                <a:gd name="connsiteX5" fmla="*/ 0 w 74066"/>
                <a:gd name="connsiteY5" fmla="*/ 25831 h 147675"/>
                <a:gd name="connsiteX6" fmla="*/ 15320 w 74066"/>
                <a:gd name="connsiteY6" fmla="*/ 25831 h 147675"/>
                <a:gd name="connsiteX7" fmla="*/ 15320 w 74066"/>
                <a:gd name="connsiteY7" fmla="*/ 0 h 147675"/>
                <a:gd name="connsiteX8" fmla="*/ 48235 w 74066"/>
                <a:gd name="connsiteY8" fmla="*/ 0 h 147675"/>
                <a:gd name="connsiteX9" fmla="*/ 48235 w 74066"/>
                <a:gd name="connsiteY9" fmla="*/ 25831 h 147675"/>
                <a:gd name="connsiteX10" fmla="*/ 73381 w 74066"/>
                <a:gd name="connsiteY10" fmla="*/ 25831 h 147675"/>
                <a:gd name="connsiteX11" fmla="*/ 73381 w 74066"/>
                <a:gd name="connsiteY11" fmla="*/ 49374 h 147675"/>
                <a:gd name="connsiteX12" fmla="*/ 48235 w 74066"/>
                <a:gd name="connsiteY12" fmla="*/ 49374 h 147675"/>
                <a:gd name="connsiteX13" fmla="*/ 48235 w 74066"/>
                <a:gd name="connsiteY13" fmla="*/ 106980 h 147675"/>
                <a:gd name="connsiteX14" fmla="*/ 51549 w 74066"/>
                <a:gd name="connsiteY14" fmla="*/ 117612 h 147675"/>
                <a:gd name="connsiteX15" fmla="*/ 61493 w 74066"/>
                <a:gd name="connsiteY15" fmla="*/ 121156 h 147675"/>
                <a:gd name="connsiteX16" fmla="*/ 68237 w 74066"/>
                <a:gd name="connsiteY16" fmla="*/ 120588 h 147675"/>
                <a:gd name="connsiteX17" fmla="*/ 74066 w 74066"/>
                <a:gd name="connsiteY17" fmla="*/ 118867 h 147675"/>
                <a:gd name="connsiteX18" fmla="*/ 74066 w 74066"/>
                <a:gd name="connsiteY18" fmla="*/ 144475 h 147675"/>
                <a:gd name="connsiteX19" fmla="*/ 65618 w 74066"/>
                <a:gd name="connsiteY19" fmla="*/ 146642 h 147675"/>
                <a:gd name="connsiteX20" fmla="*/ 53950 w 74066"/>
                <a:gd name="connsiteY20" fmla="*/ 147675 h 1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4066" h="147675">
                  <a:moveTo>
                    <a:pt x="53950" y="147676"/>
                  </a:moveTo>
                  <a:cubicBezTo>
                    <a:pt x="41299" y="147676"/>
                    <a:pt x="31700" y="144513"/>
                    <a:pt x="25152" y="138188"/>
                  </a:cubicBezTo>
                  <a:cubicBezTo>
                    <a:pt x="18594" y="131862"/>
                    <a:pt x="15320" y="122458"/>
                    <a:pt x="15320" y="109957"/>
                  </a:cubicBezTo>
                  <a:lnTo>
                    <a:pt x="15320" y="49374"/>
                  </a:lnTo>
                  <a:lnTo>
                    <a:pt x="0" y="49374"/>
                  </a:lnTo>
                  <a:lnTo>
                    <a:pt x="0" y="25831"/>
                  </a:lnTo>
                  <a:lnTo>
                    <a:pt x="15320" y="25831"/>
                  </a:lnTo>
                  <a:lnTo>
                    <a:pt x="15320" y="0"/>
                  </a:lnTo>
                  <a:lnTo>
                    <a:pt x="48235" y="0"/>
                  </a:lnTo>
                  <a:lnTo>
                    <a:pt x="48235" y="25831"/>
                  </a:lnTo>
                  <a:lnTo>
                    <a:pt x="73381" y="25831"/>
                  </a:lnTo>
                  <a:lnTo>
                    <a:pt x="73381" y="49374"/>
                  </a:lnTo>
                  <a:lnTo>
                    <a:pt x="48235" y="49374"/>
                  </a:lnTo>
                  <a:lnTo>
                    <a:pt x="48235" y="106980"/>
                  </a:lnTo>
                  <a:cubicBezTo>
                    <a:pt x="48235" y="111715"/>
                    <a:pt x="49349" y="115250"/>
                    <a:pt x="51549" y="117612"/>
                  </a:cubicBezTo>
                  <a:cubicBezTo>
                    <a:pt x="53769" y="119974"/>
                    <a:pt x="57074" y="121156"/>
                    <a:pt x="61493" y="121156"/>
                  </a:cubicBezTo>
                  <a:cubicBezTo>
                    <a:pt x="63932" y="121156"/>
                    <a:pt x="66180" y="120970"/>
                    <a:pt x="68237" y="120588"/>
                  </a:cubicBezTo>
                  <a:cubicBezTo>
                    <a:pt x="70304" y="120207"/>
                    <a:pt x="72238" y="119640"/>
                    <a:pt x="74066" y="118867"/>
                  </a:cubicBezTo>
                  <a:lnTo>
                    <a:pt x="74066" y="144475"/>
                  </a:lnTo>
                  <a:cubicBezTo>
                    <a:pt x="71780" y="145238"/>
                    <a:pt x="68961" y="145963"/>
                    <a:pt x="65618" y="146642"/>
                  </a:cubicBezTo>
                  <a:cubicBezTo>
                    <a:pt x="62255" y="147331"/>
                    <a:pt x="58369" y="147675"/>
                    <a:pt x="53950" y="147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5B4F89-CF00-F21D-004D-E952968331FC}"/>
                </a:ext>
              </a:extLst>
            </p:cNvPr>
            <p:cNvSpPr/>
            <p:nvPr/>
          </p:nvSpPr>
          <p:spPr>
            <a:xfrm>
              <a:off x="1955282" y="-872261"/>
              <a:ext cx="111556" cy="122078"/>
            </a:xfrm>
            <a:custGeom>
              <a:avLst/>
              <a:gdLst>
                <a:gd name="connsiteX0" fmla="*/ 40691 w 111556"/>
                <a:gd name="connsiteY0" fmla="*/ 122078 h 122078"/>
                <a:gd name="connsiteX1" fmla="*/ 24575 w 111556"/>
                <a:gd name="connsiteY1" fmla="*/ 119445 h 122078"/>
                <a:gd name="connsiteX2" fmla="*/ 11659 w 111556"/>
                <a:gd name="connsiteY2" fmla="*/ 111334 h 122078"/>
                <a:gd name="connsiteX3" fmla="*/ 3086 w 111556"/>
                <a:gd name="connsiteY3" fmla="*/ 97269 h 122078"/>
                <a:gd name="connsiteX4" fmla="*/ 0 w 111556"/>
                <a:gd name="connsiteY4" fmla="*/ 77038 h 122078"/>
                <a:gd name="connsiteX5" fmla="*/ 0 w 111556"/>
                <a:gd name="connsiteY5" fmla="*/ 1 h 122078"/>
                <a:gd name="connsiteX6" fmla="*/ 32918 w 111556"/>
                <a:gd name="connsiteY6" fmla="*/ 1 h 122078"/>
                <a:gd name="connsiteX7" fmla="*/ 32918 w 111556"/>
                <a:gd name="connsiteY7" fmla="*/ 72471 h 122078"/>
                <a:gd name="connsiteX8" fmla="*/ 38176 w 111556"/>
                <a:gd name="connsiteY8" fmla="*/ 90414 h 122078"/>
                <a:gd name="connsiteX9" fmla="*/ 53721 w 111556"/>
                <a:gd name="connsiteY9" fmla="*/ 96469 h 122078"/>
                <a:gd name="connsiteX10" fmla="*/ 71438 w 111556"/>
                <a:gd name="connsiteY10" fmla="*/ 89958 h 122078"/>
                <a:gd name="connsiteX11" fmla="*/ 78638 w 111556"/>
                <a:gd name="connsiteY11" fmla="*/ 70182 h 122078"/>
                <a:gd name="connsiteX12" fmla="*/ 78638 w 111556"/>
                <a:gd name="connsiteY12" fmla="*/ 0 h 122078"/>
                <a:gd name="connsiteX13" fmla="*/ 111557 w 111556"/>
                <a:gd name="connsiteY13" fmla="*/ 0 h 122078"/>
                <a:gd name="connsiteX14" fmla="*/ 111557 w 111556"/>
                <a:gd name="connsiteY14" fmla="*/ 119556 h 122078"/>
                <a:gd name="connsiteX15" fmla="*/ 78638 w 111556"/>
                <a:gd name="connsiteY15" fmla="*/ 119556 h 122078"/>
                <a:gd name="connsiteX16" fmla="*/ 78638 w 111556"/>
                <a:gd name="connsiteY16" fmla="*/ 100813 h 122078"/>
                <a:gd name="connsiteX17" fmla="*/ 64808 w 111556"/>
                <a:gd name="connsiteY17" fmla="*/ 116012 h 122078"/>
                <a:gd name="connsiteX18" fmla="*/ 40700 w 111556"/>
                <a:gd name="connsiteY18" fmla="*/ 122076 h 1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1556" h="122078">
                  <a:moveTo>
                    <a:pt x="40691" y="122078"/>
                  </a:moveTo>
                  <a:cubicBezTo>
                    <a:pt x="34900" y="122078"/>
                    <a:pt x="29527" y="121194"/>
                    <a:pt x="24575" y="119445"/>
                  </a:cubicBezTo>
                  <a:cubicBezTo>
                    <a:pt x="19621" y="117697"/>
                    <a:pt x="15316" y="114990"/>
                    <a:pt x="11659" y="111334"/>
                  </a:cubicBezTo>
                  <a:cubicBezTo>
                    <a:pt x="8001" y="107669"/>
                    <a:pt x="5144" y="102980"/>
                    <a:pt x="3086" y="97269"/>
                  </a:cubicBezTo>
                  <a:cubicBezTo>
                    <a:pt x="1029" y="91558"/>
                    <a:pt x="0" y="84814"/>
                    <a:pt x="0" y="77038"/>
                  </a:cubicBezTo>
                  <a:lnTo>
                    <a:pt x="0" y="1"/>
                  </a:lnTo>
                  <a:lnTo>
                    <a:pt x="32918" y="1"/>
                  </a:lnTo>
                  <a:lnTo>
                    <a:pt x="32918" y="72471"/>
                  </a:lnTo>
                  <a:cubicBezTo>
                    <a:pt x="32918" y="80396"/>
                    <a:pt x="34671" y="86377"/>
                    <a:pt x="38176" y="90414"/>
                  </a:cubicBezTo>
                  <a:cubicBezTo>
                    <a:pt x="41681" y="94451"/>
                    <a:pt x="46863" y="96469"/>
                    <a:pt x="53721" y="96469"/>
                  </a:cubicBezTo>
                  <a:cubicBezTo>
                    <a:pt x="60731" y="96469"/>
                    <a:pt x="66637" y="94302"/>
                    <a:pt x="71438" y="89958"/>
                  </a:cubicBezTo>
                  <a:cubicBezTo>
                    <a:pt x="76238" y="85614"/>
                    <a:pt x="78638" y="79019"/>
                    <a:pt x="78638" y="70182"/>
                  </a:cubicBezTo>
                  <a:lnTo>
                    <a:pt x="78638" y="0"/>
                  </a:lnTo>
                  <a:lnTo>
                    <a:pt x="111557" y="0"/>
                  </a:lnTo>
                  <a:lnTo>
                    <a:pt x="111557" y="119556"/>
                  </a:lnTo>
                  <a:lnTo>
                    <a:pt x="78638" y="119556"/>
                  </a:lnTo>
                  <a:lnTo>
                    <a:pt x="78638" y="100813"/>
                  </a:lnTo>
                  <a:cubicBezTo>
                    <a:pt x="75590" y="106914"/>
                    <a:pt x="70980" y="111975"/>
                    <a:pt x="64808" y="116012"/>
                  </a:cubicBezTo>
                  <a:cubicBezTo>
                    <a:pt x="58636" y="120048"/>
                    <a:pt x="50597" y="122076"/>
                    <a:pt x="40700" y="1220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BE03C6E-83C7-FA70-E468-31A4E0E9073E}"/>
                </a:ext>
              </a:extLst>
            </p:cNvPr>
            <p:cNvSpPr/>
            <p:nvPr/>
          </p:nvSpPr>
          <p:spPr>
            <a:xfrm>
              <a:off x="2096557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0 w 71780"/>
                <a:gd name="connsiteY4" fmla="*/ 0 h 121387"/>
                <a:gd name="connsiteX5" fmla="*/ 71780 w 71780"/>
                <a:gd name="connsiteY5" fmla="*/ 30863 h 121387"/>
                <a:gd name="connsiteX6" fmla="*/ 43205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102" y="2289"/>
                    <a:pt x="62027" y="159"/>
                    <a:pt x="71780" y="0"/>
                  </a:cubicBezTo>
                  <a:lnTo>
                    <a:pt x="71780" y="30863"/>
                  </a:lnTo>
                  <a:cubicBezTo>
                    <a:pt x="59436" y="30714"/>
                    <a:pt x="49911" y="32918"/>
                    <a:pt x="43205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E44DFFC-D3FE-EB87-D098-020EB7EFA081}"/>
                </a:ext>
              </a:extLst>
            </p:cNvPr>
            <p:cNvSpPr/>
            <p:nvPr/>
          </p:nvSpPr>
          <p:spPr>
            <a:xfrm>
              <a:off x="218091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40 w 119786"/>
                <a:gd name="connsiteY2" fmla="*/ 108590 h 124821"/>
                <a:gd name="connsiteX3" fmla="*/ 469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96 w 119786"/>
                <a:gd name="connsiteY6" fmla="*/ 36575 h 124821"/>
                <a:gd name="connsiteX7" fmla="*/ 17840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77 w 119786"/>
                <a:gd name="connsiteY10" fmla="*/ 3544 h 124821"/>
                <a:gd name="connsiteX11" fmla="*/ 102184 w 119786"/>
                <a:gd name="connsiteY11" fmla="*/ 14399 h 124821"/>
                <a:gd name="connsiteX12" fmla="*/ 114995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14 w 119786"/>
                <a:gd name="connsiteY15" fmla="*/ 69950 h 124821"/>
                <a:gd name="connsiteX16" fmla="*/ 41958 w 119786"/>
                <a:gd name="connsiteY16" fmla="*/ 93157 h 124821"/>
                <a:gd name="connsiteX17" fmla="*/ 63322 w 119786"/>
                <a:gd name="connsiteY17" fmla="*/ 101269 h 124821"/>
                <a:gd name="connsiteX18" fmla="*/ 80820 w 119786"/>
                <a:gd name="connsiteY18" fmla="*/ 96702 h 124821"/>
                <a:gd name="connsiteX19" fmla="*/ 88240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0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0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62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77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14" y="69950"/>
                  </a:lnTo>
                  <a:cubicBezTo>
                    <a:pt x="34061" y="80014"/>
                    <a:pt x="3683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2" y="121350"/>
                    <a:pt x="78876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2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9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1A6B1B4-42A8-6418-239C-36750FF82B0A}"/>
                </a:ext>
              </a:extLst>
            </p:cNvPr>
            <p:cNvSpPr/>
            <p:nvPr/>
          </p:nvSpPr>
          <p:spPr>
            <a:xfrm>
              <a:off x="2374296" y="-916154"/>
              <a:ext cx="104927" cy="163450"/>
            </a:xfrm>
            <a:custGeom>
              <a:avLst/>
              <a:gdLst>
                <a:gd name="connsiteX0" fmla="*/ 0 w 104927"/>
                <a:gd name="connsiteY0" fmla="*/ 0 h 163450"/>
                <a:gd name="connsiteX1" fmla="*/ 104927 w 104927"/>
                <a:gd name="connsiteY1" fmla="*/ 0 h 163450"/>
                <a:gd name="connsiteX2" fmla="*/ 104927 w 104927"/>
                <a:gd name="connsiteY2" fmla="*/ 28807 h 163450"/>
                <a:gd name="connsiteX3" fmla="*/ 37033 w 104927"/>
                <a:gd name="connsiteY3" fmla="*/ 28807 h 163450"/>
                <a:gd name="connsiteX4" fmla="*/ 37033 w 104927"/>
                <a:gd name="connsiteY4" fmla="*/ 72238 h 163450"/>
                <a:gd name="connsiteX5" fmla="*/ 90745 w 104927"/>
                <a:gd name="connsiteY5" fmla="*/ 72238 h 163450"/>
                <a:gd name="connsiteX6" fmla="*/ 90745 w 104927"/>
                <a:gd name="connsiteY6" fmla="*/ 100133 h 163450"/>
                <a:gd name="connsiteX7" fmla="*/ 37033 w 104927"/>
                <a:gd name="connsiteY7" fmla="*/ 100133 h 163450"/>
                <a:gd name="connsiteX8" fmla="*/ 37033 w 104927"/>
                <a:gd name="connsiteY8" fmla="*/ 163451 h 163450"/>
                <a:gd name="connsiteX9" fmla="*/ 0 w 104927"/>
                <a:gd name="connsiteY9" fmla="*/ 163451 h 163450"/>
                <a:gd name="connsiteX10" fmla="*/ 0 w 104927"/>
                <a:gd name="connsiteY10" fmla="*/ 0 h 1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927" h="163450">
                  <a:moveTo>
                    <a:pt x="0" y="0"/>
                  </a:moveTo>
                  <a:lnTo>
                    <a:pt x="104927" y="0"/>
                  </a:lnTo>
                  <a:lnTo>
                    <a:pt x="104927" y="28807"/>
                  </a:lnTo>
                  <a:lnTo>
                    <a:pt x="37033" y="28807"/>
                  </a:lnTo>
                  <a:lnTo>
                    <a:pt x="37033" y="72238"/>
                  </a:lnTo>
                  <a:lnTo>
                    <a:pt x="90745" y="72238"/>
                  </a:lnTo>
                  <a:lnTo>
                    <a:pt x="90745" y="100133"/>
                  </a:lnTo>
                  <a:lnTo>
                    <a:pt x="37033" y="100133"/>
                  </a:lnTo>
                  <a:lnTo>
                    <a:pt x="37033" y="163451"/>
                  </a:lnTo>
                  <a:lnTo>
                    <a:pt x="0" y="163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E44BDC7-BE4F-6B07-004A-194B186AE26F}"/>
                </a:ext>
              </a:extLst>
            </p:cNvPr>
            <p:cNvSpPr/>
            <p:nvPr/>
          </p:nvSpPr>
          <p:spPr>
            <a:xfrm>
              <a:off x="2488367" y="-875005"/>
              <a:ext cx="119786" cy="124821"/>
            </a:xfrm>
            <a:custGeom>
              <a:avLst/>
              <a:gdLst>
                <a:gd name="connsiteX0" fmla="*/ 6239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48 w 119786"/>
                <a:gd name="connsiteY20" fmla="*/ 84581 h 124821"/>
                <a:gd name="connsiteX21" fmla="*/ 101832 w 119786"/>
                <a:gd name="connsiteY21" fmla="*/ 114411 h 124821"/>
                <a:gd name="connsiteX22" fmla="*/ 6239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39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61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48" y="1181"/>
                    <a:pt x="83668" y="3544"/>
                  </a:cubicBezTo>
                  <a:cubicBezTo>
                    <a:pt x="90669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8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4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2" y="121350"/>
                    <a:pt x="78867" y="124820"/>
                    <a:pt x="6239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C9C1220-741B-3CEC-204A-F128FB0279AC}"/>
                </a:ext>
              </a:extLst>
            </p:cNvPr>
            <p:cNvSpPr/>
            <p:nvPr/>
          </p:nvSpPr>
          <p:spPr>
            <a:xfrm>
              <a:off x="2623241" y="-926442"/>
              <a:ext cx="123224" cy="176259"/>
            </a:xfrm>
            <a:custGeom>
              <a:avLst/>
              <a:gdLst>
                <a:gd name="connsiteX0" fmla="*/ 51892 w 123224"/>
                <a:gd name="connsiteY0" fmla="*/ 176259 h 176259"/>
                <a:gd name="connsiteX1" fmla="*/ 31547 w 123224"/>
                <a:gd name="connsiteY1" fmla="*/ 172371 h 176259"/>
                <a:gd name="connsiteX2" fmla="*/ 15088 w 123224"/>
                <a:gd name="connsiteY2" fmla="*/ 160707 h 176259"/>
                <a:gd name="connsiteX3" fmla="*/ 4010 w 123224"/>
                <a:gd name="connsiteY3" fmla="*/ 141852 h 176259"/>
                <a:gd name="connsiteX4" fmla="*/ 0 w 123224"/>
                <a:gd name="connsiteY4" fmla="*/ 115677 h 176259"/>
                <a:gd name="connsiteX5" fmla="*/ 0 w 123224"/>
                <a:gd name="connsiteY5" fmla="*/ 113845 h 176259"/>
                <a:gd name="connsiteX6" fmla="*/ 4010 w 123224"/>
                <a:gd name="connsiteY6" fmla="*/ 87558 h 176259"/>
                <a:gd name="connsiteX7" fmla="*/ 15088 w 123224"/>
                <a:gd name="connsiteY7" fmla="*/ 67903 h 176259"/>
                <a:gd name="connsiteX8" fmla="*/ 31785 w 123224"/>
                <a:gd name="connsiteY8" fmla="*/ 55671 h 176259"/>
                <a:gd name="connsiteX9" fmla="*/ 52587 w 123224"/>
                <a:gd name="connsiteY9" fmla="*/ 51439 h 176259"/>
                <a:gd name="connsiteX10" fmla="*/ 76124 w 123224"/>
                <a:gd name="connsiteY10" fmla="*/ 57150 h 176259"/>
                <a:gd name="connsiteX11" fmla="*/ 90297 w 123224"/>
                <a:gd name="connsiteY11" fmla="*/ 72014 h 176259"/>
                <a:gd name="connsiteX12" fmla="*/ 90297 w 123224"/>
                <a:gd name="connsiteY12" fmla="*/ 0 h 176259"/>
                <a:gd name="connsiteX13" fmla="*/ 123225 w 123224"/>
                <a:gd name="connsiteY13" fmla="*/ 0 h 176259"/>
                <a:gd name="connsiteX14" fmla="*/ 123225 w 123224"/>
                <a:gd name="connsiteY14" fmla="*/ 173738 h 176259"/>
                <a:gd name="connsiteX15" fmla="*/ 90297 w 123224"/>
                <a:gd name="connsiteY15" fmla="*/ 173738 h 176259"/>
                <a:gd name="connsiteX16" fmla="*/ 90297 w 123224"/>
                <a:gd name="connsiteY16" fmla="*/ 153851 h 176259"/>
                <a:gd name="connsiteX17" fmla="*/ 75448 w 123224"/>
                <a:gd name="connsiteY17" fmla="*/ 169626 h 176259"/>
                <a:gd name="connsiteX18" fmla="*/ 51892 w 123224"/>
                <a:gd name="connsiteY18" fmla="*/ 176258 h 176259"/>
                <a:gd name="connsiteX19" fmla="*/ 61722 w 123224"/>
                <a:gd name="connsiteY19" fmla="*/ 150419 h 176259"/>
                <a:gd name="connsiteX20" fmla="*/ 82991 w 123224"/>
                <a:gd name="connsiteY20" fmla="*/ 141601 h 176259"/>
                <a:gd name="connsiteX21" fmla="*/ 91211 w 123224"/>
                <a:gd name="connsiteY21" fmla="*/ 114421 h 176259"/>
                <a:gd name="connsiteX22" fmla="*/ 91211 w 123224"/>
                <a:gd name="connsiteY22" fmla="*/ 112588 h 176259"/>
                <a:gd name="connsiteX23" fmla="*/ 83791 w 123224"/>
                <a:gd name="connsiteY23" fmla="*/ 85641 h 176259"/>
                <a:gd name="connsiteX24" fmla="*/ 62636 w 123224"/>
                <a:gd name="connsiteY24" fmla="*/ 76581 h 176259"/>
                <a:gd name="connsiteX25" fmla="*/ 41262 w 123224"/>
                <a:gd name="connsiteY25" fmla="*/ 85874 h 176259"/>
                <a:gd name="connsiteX26" fmla="*/ 33842 w 123224"/>
                <a:gd name="connsiteY26" fmla="*/ 113044 h 176259"/>
                <a:gd name="connsiteX27" fmla="*/ 33842 w 123224"/>
                <a:gd name="connsiteY27" fmla="*/ 114876 h 176259"/>
                <a:gd name="connsiteX28" fmla="*/ 41605 w 123224"/>
                <a:gd name="connsiteY28" fmla="*/ 141601 h 176259"/>
                <a:gd name="connsiteX29" fmla="*/ 61722 w 123224"/>
                <a:gd name="connsiteY29" fmla="*/ 150419 h 17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3224" h="176259">
                  <a:moveTo>
                    <a:pt x="51892" y="176259"/>
                  </a:moveTo>
                  <a:cubicBezTo>
                    <a:pt x="44587" y="176259"/>
                    <a:pt x="37805" y="174957"/>
                    <a:pt x="31547" y="172371"/>
                  </a:cubicBezTo>
                  <a:cubicBezTo>
                    <a:pt x="25298" y="169776"/>
                    <a:pt x="19812" y="165897"/>
                    <a:pt x="15088" y="160707"/>
                  </a:cubicBezTo>
                  <a:cubicBezTo>
                    <a:pt x="10363" y="155684"/>
                    <a:pt x="6667" y="149396"/>
                    <a:pt x="4010" y="141852"/>
                  </a:cubicBezTo>
                  <a:cubicBezTo>
                    <a:pt x="1343" y="134308"/>
                    <a:pt x="0" y="125583"/>
                    <a:pt x="0" y="115677"/>
                  </a:cubicBezTo>
                  <a:lnTo>
                    <a:pt x="0" y="113845"/>
                  </a:lnTo>
                  <a:cubicBezTo>
                    <a:pt x="0" y="104097"/>
                    <a:pt x="1343" y="95334"/>
                    <a:pt x="4010" y="87558"/>
                  </a:cubicBezTo>
                  <a:cubicBezTo>
                    <a:pt x="6667" y="79791"/>
                    <a:pt x="10363" y="73233"/>
                    <a:pt x="15088" y="67903"/>
                  </a:cubicBezTo>
                  <a:cubicBezTo>
                    <a:pt x="19812" y="62564"/>
                    <a:pt x="25375" y="58489"/>
                    <a:pt x="31785" y="55671"/>
                  </a:cubicBezTo>
                  <a:cubicBezTo>
                    <a:pt x="38186" y="52852"/>
                    <a:pt x="45110" y="51439"/>
                    <a:pt x="52587" y="51439"/>
                  </a:cubicBezTo>
                  <a:cubicBezTo>
                    <a:pt x="62179" y="51439"/>
                    <a:pt x="70037" y="53346"/>
                    <a:pt x="76124" y="57150"/>
                  </a:cubicBezTo>
                  <a:cubicBezTo>
                    <a:pt x="82220" y="60964"/>
                    <a:pt x="86944" y="65922"/>
                    <a:pt x="90297" y="72014"/>
                  </a:cubicBezTo>
                  <a:lnTo>
                    <a:pt x="90297" y="0"/>
                  </a:lnTo>
                  <a:lnTo>
                    <a:pt x="123225" y="0"/>
                  </a:lnTo>
                  <a:lnTo>
                    <a:pt x="123225" y="173738"/>
                  </a:lnTo>
                  <a:lnTo>
                    <a:pt x="90297" y="173738"/>
                  </a:lnTo>
                  <a:lnTo>
                    <a:pt x="90297" y="153851"/>
                  </a:lnTo>
                  <a:cubicBezTo>
                    <a:pt x="87249" y="159952"/>
                    <a:pt x="82306" y="165208"/>
                    <a:pt x="75448" y="169626"/>
                  </a:cubicBezTo>
                  <a:cubicBezTo>
                    <a:pt x="68580" y="174045"/>
                    <a:pt x="60731" y="176258"/>
                    <a:pt x="51892" y="176258"/>
                  </a:cubicBezTo>
                  <a:close/>
                  <a:moveTo>
                    <a:pt x="61722" y="150419"/>
                  </a:moveTo>
                  <a:cubicBezTo>
                    <a:pt x="70418" y="150419"/>
                    <a:pt x="77505" y="147479"/>
                    <a:pt x="82991" y="141601"/>
                  </a:cubicBezTo>
                  <a:cubicBezTo>
                    <a:pt x="88468" y="135712"/>
                    <a:pt x="91211" y="126653"/>
                    <a:pt x="91211" y="114421"/>
                  </a:cubicBezTo>
                  <a:lnTo>
                    <a:pt x="91211" y="112588"/>
                  </a:lnTo>
                  <a:cubicBezTo>
                    <a:pt x="91211" y="100663"/>
                    <a:pt x="88735" y="91688"/>
                    <a:pt x="83791" y="85641"/>
                  </a:cubicBezTo>
                  <a:cubicBezTo>
                    <a:pt x="78829" y="79604"/>
                    <a:pt x="71780" y="76581"/>
                    <a:pt x="62636" y="76581"/>
                  </a:cubicBezTo>
                  <a:cubicBezTo>
                    <a:pt x="53340" y="76581"/>
                    <a:pt x="46225" y="79679"/>
                    <a:pt x="41262" y="85874"/>
                  </a:cubicBezTo>
                  <a:cubicBezTo>
                    <a:pt x="36309" y="92069"/>
                    <a:pt x="33842" y="101129"/>
                    <a:pt x="33842" y="113044"/>
                  </a:cubicBezTo>
                  <a:lnTo>
                    <a:pt x="33842" y="114876"/>
                  </a:lnTo>
                  <a:cubicBezTo>
                    <a:pt x="33842" y="126802"/>
                    <a:pt x="36424" y="135712"/>
                    <a:pt x="41605" y="141601"/>
                  </a:cubicBezTo>
                  <a:cubicBezTo>
                    <a:pt x="46787" y="147479"/>
                    <a:pt x="53492" y="150419"/>
                    <a:pt x="61722" y="1504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05DEA84-6E7F-026D-93D2-754606FAFCF8}"/>
                </a:ext>
              </a:extLst>
            </p:cNvPr>
            <p:cNvSpPr/>
            <p:nvPr/>
          </p:nvSpPr>
          <p:spPr>
            <a:xfrm>
              <a:off x="2769088" y="-875005"/>
              <a:ext cx="119796" cy="124821"/>
            </a:xfrm>
            <a:custGeom>
              <a:avLst/>
              <a:gdLst>
                <a:gd name="connsiteX0" fmla="*/ 62408 w 119796"/>
                <a:gd name="connsiteY0" fmla="*/ 124821 h 124821"/>
                <a:gd name="connsiteX1" fmla="*/ 37490 w 119796"/>
                <a:gd name="connsiteY1" fmla="*/ 120701 h 124821"/>
                <a:gd name="connsiteX2" fmla="*/ 17840 w 119796"/>
                <a:gd name="connsiteY2" fmla="*/ 108590 h 124821"/>
                <a:gd name="connsiteX3" fmla="*/ 4696 w 119796"/>
                <a:gd name="connsiteY3" fmla="*/ 89614 h 124821"/>
                <a:gd name="connsiteX4" fmla="*/ 0 w 119796"/>
                <a:gd name="connsiteY4" fmla="*/ 64006 h 124821"/>
                <a:gd name="connsiteX5" fmla="*/ 0 w 119796"/>
                <a:gd name="connsiteY5" fmla="*/ 62183 h 124821"/>
                <a:gd name="connsiteX6" fmla="*/ 4696 w 119796"/>
                <a:gd name="connsiteY6" fmla="*/ 36575 h 124821"/>
                <a:gd name="connsiteX7" fmla="*/ 17840 w 119796"/>
                <a:gd name="connsiteY7" fmla="*/ 16920 h 124821"/>
                <a:gd name="connsiteX8" fmla="*/ 37271 w 119796"/>
                <a:gd name="connsiteY8" fmla="*/ 4456 h 124821"/>
                <a:gd name="connsiteX9" fmla="*/ 61493 w 119796"/>
                <a:gd name="connsiteY9" fmla="*/ 0 h 124821"/>
                <a:gd name="connsiteX10" fmla="*/ 83668 w 119796"/>
                <a:gd name="connsiteY10" fmla="*/ 3544 h 124821"/>
                <a:gd name="connsiteX11" fmla="*/ 102184 w 119796"/>
                <a:gd name="connsiteY11" fmla="*/ 14399 h 124821"/>
                <a:gd name="connsiteX12" fmla="*/ 114995 w 119796"/>
                <a:gd name="connsiteY12" fmla="*/ 33263 h 124821"/>
                <a:gd name="connsiteX13" fmla="*/ 119796 w 119796"/>
                <a:gd name="connsiteY13" fmla="*/ 60806 h 124821"/>
                <a:gd name="connsiteX14" fmla="*/ 119796 w 119796"/>
                <a:gd name="connsiteY14" fmla="*/ 69950 h 124821"/>
                <a:gd name="connsiteX15" fmla="*/ 33614 w 119796"/>
                <a:gd name="connsiteY15" fmla="*/ 69950 h 124821"/>
                <a:gd name="connsiteX16" fmla="*/ 41958 w 119796"/>
                <a:gd name="connsiteY16" fmla="*/ 93157 h 124821"/>
                <a:gd name="connsiteX17" fmla="*/ 63322 w 119796"/>
                <a:gd name="connsiteY17" fmla="*/ 101269 h 124821"/>
                <a:gd name="connsiteX18" fmla="*/ 80820 w 119796"/>
                <a:gd name="connsiteY18" fmla="*/ 96702 h 124821"/>
                <a:gd name="connsiteX19" fmla="*/ 88240 w 119796"/>
                <a:gd name="connsiteY19" fmla="*/ 84581 h 124821"/>
                <a:gd name="connsiteX20" fmla="*/ 119558 w 119796"/>
                <a:gd name="connsiteY20" fmla="*/ 84581 h 124821"/>
                <a:gd name="connsiteX21" fmla="*/ 101841 w 119796"/>
                <a:gd name="connsiteY21" fmla="*/ 114411 h 124821"/>
                <a:gd name="connsiteX22" fmla="*/ 62408 w 119796"/>
                <a:gd name="connsiteY22" fmla="*/ 124820 h 124821"/>
                <a:gd name="connsiteX23" fmla="*/ 87554 w 119796"/>
                <a:gd name="connsiteY23" fmla="*/ 49607 h 124821"/>
                <a:gd name="connsiteX24" fmla="*/ 80010 w 119796"/>
                <a:gd name="connsiteY24" fmla="*/ 29376 h 124821"/>
                <a:gd name="connsiteX25" fmla="*/ 61493 w 119796"/>
                <a:gd name="connsiteY25" fmla="*/ 22865 h 124821"/>
                <a:gd name="connsiteX26" fmla="*/ 43091 w 119796"/>
                <a:gd name="connsiteY26" fmla="*/ 29831 h 124821"/>
                <a:gd name="connsiteX27" fmla="*/ 34071 w 119796"/>
                <a:gd name="connsiteY27" fmla="*/ 49607 h 124821"/>
                <a:gd name="connsiteX28" fmla="*/ 87554 w 11979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9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7" y="113920"/>
                    <a:pt x="17840" y="108590"/>
                  </a:cubicBezTo>
                  <a:cubicBezTo>
                    <a:pt x="12192" y="103409"/>
                    <a:pt x="7811" y="97084"/>
                    <a:pt x="469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96" y="36575"/>
                  </a:cubicBezTo>
                  <a:cubicBezTo>
                    <a:pt x="7811" y="28957"/>
                    <a:pt x="12192" y="22408"/>
                    <a:pt x="17840" y="16920"/>
                  </a:cubicBezTo>
                  <a:cubicBezTo>
                    <a:pt x="23327" y="11581"/>
                    <a:pt x="29794" y="7432"/>
                    <a:pt x="37271" y="4456"/>
                  </a:cubicBezTo>
                  <a:cubicBezTo>
                    <a:pt x="44729" y="1489"/>
                    <a:pt x="52807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95" y="25571"/>
                    <a:pt x="114995" y="33263"/>
                  </a:cubicBezTo>
                  <a:cubicBezTo>
                    <a:pt x="118196" y="40956"/>
                    <a:pt x="119796" y="50146"/>
                    <a:pt x="119796" y="60806"/>
                  </a:cubicBezTo>
                  <a:lnTo>
                    <a:pt x="119796" y="69950"/>
                  </a:lnTo>
                  <a:lnTo>
                    <a:pt x="33614" y="69950"/>
                  </a:lnTo>
                  <a:cubicBezTo>
                    <a:pt x="34071" y="80014"/>
                    <a:pt x="36843" y="87744"/>
                    <a:pt x="41958" y="93157"/>
                  </a:cubicBezTo>
                  <a:cubicBezTo>
                    <a:pt x="47054" y="98571"/>
                    <a:pt x="54178" y="101269"/>
                    <a:pt x="63322" y="101269"/>
                  </a:cubicBezTo>
                  <a:cubicBezTo>
                    <a:pt x="71095" y="101269"/>
                    <a:pt x="76934" y="99752"/>
                    <a:pt x="80820" y="96702"/>
                  </a:cubicBezTo>
                  <a:cubicBezTo>
                    <a:pt x="84696" y="93651"/>
                    <a:pt x="87173" y="89614"/>
                    <a:pt x="88240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21" y="121350"/>
                    <a:pt x="7887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30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901" y="25190"/>
                    <a:pt x="43091" y="29831"/>
                  </a:cubicBezTo>
                  <a:cubicBezTo>
                    <a:pt x="38291" y="34482"/>
                    <a:pt x="35281" y="41078"/>
                    <a:pt x="3407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13FFEA-1867-B5CA-8370-80DD43816E6A}"/>
                </a:ext>
              </a:extLst>
            </p:cNvPr>
            <p:cNvSpPr/>
            <p:nvPr/>
          </p:nvSpPr>
          <p:spPr>
            <a:xfrm>
              <a:off x="2911039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47 w 71780"/>
                <a:gd name="connsiteY1" fmla="*/ 1833 h 121387"/>
                <a:gd name="connsiteX2" fmla="*/ 33147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47 w 71780"/>
                <a:gd name="connsiteY7" fmla="*/ 61493 h 121387"/>
                <a:gd name="connsiteX8" fmla="*/ 33147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47" y="1833"/>
                  </a:lnTo>
                  <a:lnTo>
                    <a:pt x="33147" y="24696"/>
                  </a:lnTo>
                  <a:cubicBezTo>
                    <a:pt x="36957" y="16613"/>
                    <a:pt x="41910" y="10520"/>
                    <a:pt x="48006" y="6409"/>
                  </a:cubicBezTo>
                  <a:cubicBezTo>
                    <a:pt x="5409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36" y="30714"/>
                    <a:pt x="49911" y="32918"/>
                    <a:pt x="43206" y="37495"/>
                  </a:cubicBezTo>
                  <a:cubicBezTo>
                    <a:pt x="36500" y="42062"/>
                    <a:pt x="33147" y="50071"/>
                    <a:pt x="33147" y="61493"/>
                  </a:cubicBezTo>
                  <a:lnTo>
                    <a:pt x="33147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88869B-7C2A-4B63-9979-05A0C4666850}"/>
                </a:ext>
              </a:extLst>
            </p:cNvPr>
            <p:cNvSpPr/>
            <p:nvPr/>
          </p:nvSpPr>
          <p:spPr>
            <a:xfrm>
              <a:off x="2994945" y="-875005"/>
              <a:ext cx="108356" cy="124821"/>
            </a:xfrm>
            <a:custGeom>
              <a:avLst/>
              <a:gdLst>
                <a:gd name="connsiteX0" fmla="*/ 40015 w 108356"/>
                <a:gd name="connsiteY0" fmla="*/ 124821 h 124821"/>
                <a:gd name="connsiteX1" fmla="*/ 24575 w 108356"/>
                <a:gd name="connsiteY1" fmla="*/ 122756 h 124821"/>
                <a:gd name="connsiteX2" fmla="*/ 11887 w 108356"/>
                <a:gd name="connsiteY2" fmla="*/ 116356 h 124821"/>
                <a:gd name="connsiteX3" fmla="*/ 3200 w 108356"/>
                <a:gd name="connsiteY3" fmla="*/ 105268 h 124821"/>
                <a:gd name="connsiteX4" fmla="*/ 0 w 108356"/>
                <a:gd name="connsiteY4" fmla="*/ 89158 h 124821"/>
                <a:gd name="connsiteX5" fmla="*/ 4572 w 108356"/>
                <a:gd name="connsiteY5" fmla="*/ 71326 h 124821"/>
                <a:gd name="connsiteX6" fmla="*/ 17383 w 108356"/>
                <a:gd name="connsiteY6" fmla="*/ 59439 h 124821"/>
                <a:gd name="connsiteX7" fmla="*/ 37033 w 108356"/>
                <a:gd name="connsiteY7" fmla="*/ 52807 h 124821"/>
                <a:gd name="connsiteX8" fmla="*/ 62179 w 108356"/>
                <a:gd name="connsiteY8" fmla="*/ 50751 h 124821"/>
                <a:gd name="connsiteX9" fmla="*/ 75667 w 108356"/>
                <a:gd name="connsiteY9" fmla="*/ 50751 h 124821"/>
                <a:gd name="connsiteX10" fmla="*/ 75667 w 108356"/>
                <a:gd name="connsiteY10" fmla="*/ 45951 h 124821"/>
                <a:gd name="connsiteX11" fmla="*/ 71666 w 108356"/>
                <a:gd name="connsiteY11" fmla="*/ 29608 h 124821"/>
                <a:gd name="connsiteX12" fmla="*/ 56236 w 108356"/>
                <a:gd name="connsiteY12" fmla="*/ 24009 h 124821"/>
                <a:gd name="connsiteX13" fmla="*/ 41720 w 108356"/>
                <a:gd name="connsiteY13" fmla="*/ 28576 h 124821"/>
                <a:gd name="connsiteX14" fmla="*/ 35890 w 108356"/>
                <a:gd name="connsiteY14" fmla="*/ 40919 h 124821"/>
                <a:gd name="connsiteX15" fmla="*/ 4572 w 108356"/>
                <a:gd name="connsiteY15" fmla="*/ 40919 h 124821"/>
                <a:gd name="connsiteX16" fmla="*/ 9716 w 108356"/>
                <a:gd name="connsiteY16" fmla="*/ 22632 h 124821"/>
                <a:gd name="connsiteX17" fmla="*/ 21260 w 108356"/>
                <a:gd name="connsiteY17" fmla="*/ 9833 h 124821"/>
                <a:gd name="connsiteX18" fmla="*/ 37833 w 108356"/>
                <a:gd name="connsiteY18" fmla="*/ 2400 h 124821"/>
                <a:gd name="connsiteX19" fmla="*/ 58293 w 108356"/>
                <a:gd name="connsiteY19" fmla="*/ 0 h 124821"/>
                <a:gd name="connsiteX20" fmla="*/ 78410 w 108356"/>
                <a:gd name="connsiteY20" fmla="*/ 2400 h 124821"/>
                <a:gd name="connsiteX21" fmla="*/ 94412 w 108356"/>
                <a:gd name="connsiteY21" fmla="*/ 10056 h 124821"/>
                <a:gd name="connsiteX22" fmla="*/ 104699 w 108356"/>
                <a:gd name="connsiteY22" fmla="*/ 23775 h 124821"/>
                <a:gd name="connsiteX23" fmla="*/ 108356 w 108356"/>
                <a:gd name="connsiteY23" fmla="*/ 44351 h 124821"/>
                <a:gd name="connsiteX24" fmla="*/ 108356 w 108356"/>
                <a:gd name="connsiteY24" fmla="*/ 122300 h 124821"/>
                <a:gd name="connsiteX25" fmla="*/ 76124 w 108356"/>
                <a:gd name="connsiteY25" fmla="*/ 122300 h 124821"/>
                <a:gd name="connsiteX26" fmla="*/ 76124 w 108356"/>
                <a:gd name="connsiteY26" fmla="*/ 107901 h 124821"/>
                <a:gd name="connsiteX27" fmla="*/ 62522 w 108356"/>
                <a:gd name="connsiteY27" fmla="*/ 120012 h 124821"/>
                <a:gd name="connsiteX28" fmla="*/ 40015 w 108356"/>
                <a:gd name="connsiteY28" fmla="*/ 124821 h 124821"/>
                <a:gd name="connsiteX29" fmla="*/ 49835 w 108356"/>
                <a:gd name="connsiteY29" fmla="*/ 101957 h 124821"/>
                <a:gd name="connsiteX30" fmla="*/ 68237 w 108356"/>
                <a:gd name="connsiteY30" fmla="*/ 96321 h 124821"/>
                <a:gd name="connsiteX31" fmla="*/ 75667 w 108356"/>
                <a:gd name="connsiteY31" fmla="*/ 80545 h 124821"/>
                <a:gd name="connsiteX32" fmla="*/ 75667 w 108356"/>
                <a:gd name="connsiteY32" fmla="*/ 70406 h 124821"/>
                <a:gd name="connsiteX33" fmla="*/ 62865 w 108356"/>
                <a:gd name="connsiteY33" fmla="*/ 70406 h 124821"/>
                <a:gd name="connsiteX34" fmla="*/ 40462 w 108356"/>
                <a:gd name="connsiteY34" fmla="*/ 74099 h 124821"/>
                <a:gd name="connsiteX35" fmla="*/ 32461 w 108356"/>
                <a:gd name="connsiteY35" fmla="*/ 87456 h 124821"/>
                <a:gd name="connsiteX36" fmla="*/ 36576 w 108356"/>
                <a:gd name="connsiteY36" fmla="*/ 98041 h 124821"/>
                <a:gd name="connsiteX37" fmla="*/ 49835 w 108356"/>
                <a:gd name="connsiteY37" fmla="*/ 10195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8356" h="124821">
                  <a:moveTo>
                    <a:pt x="40015" y="124821"/>
                  </a:moveTo>
                  <a:cubicBezTo>
                    <a:pt x="34519" y="124821"/>
                    <a:pt x="29375" y="124133"/>
                    <a:pt x="24575" y="122756"/>
                  </a:cubicBezTo>
                  <a:cubicBezTo>
                    <a:pt x="19774" y="121389"/>
                    <a:pt x="15545" y="119259"/>
                    <a:pt x="11887" y="116356"/>
                  </a:cubicBezTo>
                  <a:cubicBezTo>
                    <a:pt x="8230" y="113464"/>
                    <a:pt x="5334" y="109771"/>
                    <a:pt x="3200" y="105268"/>
                  </a:cubicBezTo>
                  <a:cubicBezTo>
                    <a:pt x="1067" y="100775"/>
                    <a:pt x="0" y="95408"/>
                    <a:pt x="0" y="89158"/>
                  </a:cubicBezTo>
                  <a:cubicBezTo>
                    <a:pt x="0" y="82145"/>
                    <a:pt x="1524" y="76200"/>
                    <a:pt x="4572" y="71326"/>
                  </a:cubicBezTo>
                  <a:cubicBezTo>
                    <a:pt x="7620" y="66452"/>
                    <a:pt x="11897" y="62490"/>
                    <a:pt x="17383" y="59439"/>
                  </a:cubicBezTo>
                  <a:cubicBezTo>
                    <a:pt x="22860" y="56388"/>
                    <a:pt x="29413" y="54183"/>
                    <a:pt x="37033" y="52807"/>
                  </a:cubicBezTo>
                  <a:cubicBezTo>
                    <a:pt x="44653" y="51439"/>
                    <a:pt x="53035" y="50751"/>
                    <a:pt x="62179" y="50751"/>
                  </a:cubicBezTo>
                  <a:lnTo>
                    <a:pt x="75667" y="50751"/>
                  </a:lnTo>
                  <a:lnTo>
                    <a:pt x="75667" y="45951"/>
                  </a:lnTo>
                  <a:cubicBezTo>
                    <a:pt x="75667" y="38789"/>
                    <a:pt x="74333" y="33338"/>
                    <a:pt x="71666" y="29608"/>
                  </a:cubicBezTo>
                  <a:cubicBezTo>
                    <a:pt x="68990" y="25869"/>
                    <a:pt x="63856" y="24009"/>
                    <a:pt x="56236" y="24009"/>
                  </a:cubicBezTo>
                  <a:cubicBezTo>
                    <a:pt x="49682" y="24009"/>
                    <a:pt x="44834" y="25535"/>
                    <a:pt x="41720" y="28576"/>
                  </a:cubicBezTo>
                  <a:cubicBezTo>
                    <a:pt x="38595" y="31627"/>
                    <a:pt x="36652" y="35739"/>
                    <a:pt x="35890" y="40919"/>
                  </a:cubicBezTo>
                  <a:lnTo>
                    <a:pt x="4572" y="40919"/>
                  </a:lnTo>
                  <a:cubicBezTo>
                    <a:pt x="5029" y="33915"/>
                    <a:pt x="6744" y="27813"/>
                    <a:pt x="9716" y="22632"/>
                  </a:cubicBezTo>
                  <a:cubicBezTo>
                    <a:pt x="12687" y="17452"/>
                    <a:pt x="16535" y="13182"/>
                    <a:pt x="21260" y="9833"/>
                  </a:cubicBezTo>
                  <a:cubicBezTo>
                    <a:pt x="25984" y="6484"/>
                    <a:pt x="31509" y="4001"/>
                    <a:pt x="37833" y="2400"/>
                  </a:cubicBezTo>
                  <a:cubicBezTo>
                    <a:pt x="44158" y="800"/>
                    <a:pt x="50978" y="0"/>
                    <a:pt x="58293" y="0"/>
                  </a:cubicBezTo>
                  <a:cubicBezTo>
                    <a:pt x="65608" y="0"/>
                    <a:pt x="72314" y="800"/>
                    <a:pt x="78410" y="2400"/>
                  </a:cubicBezTo>
                  <a:cubicBezTo>
                    <a:pt x="84496" y="4001"/>
                    <a:pt x="89840" y="6558"/>
                    <a:pt x="94412" y="10056"/>
                  </a:cubicBezTo>
                  <a:cubicBezTo>
                    <a:pt x="98831" y="13571"/>
                    <a:pt x="102260" y="18138"/>
                    <a:pt x="104699" y="23775"/>
                  </a:cubicBezTo>
                  <a:cubicBezTo>
                    <a:pt x="107128" y="29412"/>
                    <a:pt x="108356" y="36277"/>
                    <a:pt x="108356" y="44351"/>
                  </a:cubicBezTo>
                  <a:lnTo>
                    <a:pt x="108356" y="122300"/>
                  </a:lnTo>
                  <a:lnTo>
                    <a:pt x="76124" y="122300"/>
                  </a:lnTo>
                  <a:lnTo>
                    <a:pt x="76124" y="107901"/>
                  </a:lnTo>
                  <a:cubicBezTo>
                    <a:pt x="72609" y="112785"/>
                    <a:pt x="68085" y="116812"/>
                    <a:pt x="62522" y="120012"/>
                  </a:cubicBezTo>
                  <a:cubicBezTo>
                    <a:pt x="56959" y="123221"/>
                    <a:pt x="49454" y="124821"/>
                    <a:pt x="40015" y="124821"/>
                  </a:cubicBezTo>
                  <a:close/>
                  <a:moveTo>
                    <a:pt x="49835" y="101957"/>
                  </a:moveTo>
                  <a:cubicBezTo>
                    <a:pt x="57150" y="101957"/>
                    <a:pt x="63284" y="100078"/>
                    <a:pt x="68237" y="96321"/>
                  </a:cubicBezTo>
                  <a:cubicBezTo>
                    <a:pt x="73190" y="92553"/>
                    <a:pt x="75667" y="87298"/>
                    <a:pt x="75667" y="80545"/>
                  </a:cubicBezTo>
                  <a:lnTo>
                    <a:pt x="75667" y="70406"/>
                  </a:lnTo>
                  <a:lnTo>
                    <a:pt x="62865" y="70406"/>
                  </a:lnTo>
                  <a:cubicBezTo>
                    <a:pt x="53264" y="70406"/>
                    <a:pt x="45796" y="71643"/>
                    <a:pt x="40462" y="74099"/>
                  </a:cubicBezTo>
                  <a:cubicBezTo>
                    <a:pt x="35128" y="76554"/>
                    <a:pt x="32461" y="81001"/>
                    <a:pt x="32461" y="87456"/>
                  </a:cubicBezTo>
                  <a:cubicBezTo>
                    <a:pt x="32461" y="91902"/>
                    <a:pt x="33833" y="95437"/>
                    <a:pt x="36576" y="98041"/>
                  </a:cubicBezTo>
                  <a:cubicBezTo>
                    <a:pt x="39319" y="100654"/>
                    <a:pt x="43739" y="101957"/>
                    <a:pt x="49835" y="1019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6165F61-83C2-1B6D-F039-2AD69DAC8FDC}"/>
                </a:ext>
              </a:extLst>
            </p:cNvPr>
            <p:cNvSpPr/>
            <p:nvPr/>
          </p:nvSpPr>
          <p:spPr>
            <a:xfrm>
              <a:off x="3133010" y="-926442"/>
              <a:ext cx="32927" cy="173737"/>
            </a:xfrm>
            <a:custGeom>
              <a:avLst/>
              <a:gdLst>
                <a:gd name="connsiteX0" fmla="*/ 0 w 32927"/>
                <a:gd name="connsiteY0" fmla="*/ 0 h 173737"/>
                <a:gd name="connsiteX1" fmla="*/ 32928 w 32927"/>
                <a:gd name="connsiteY1" fmla="*/ 0 h 173737"/>
                <a:gd name="connsiteX2" fmla="*/ 32928 w 32927"/>
                <a:gd name="connsiteY2" fmla="*/ 173738 h 173737"/>
                <a:gd name="connsiteX3" fmla="*/ 0 w 32927"/>
                <a:gd name="connsiteY3" fmla="*/ 173738 h 173737"/>
                <a:gd name="connsiteX4" fmla="*/ 0 w 32927"/>
                <a:gd name="connsiteY4" fmla="*/ 0 h 17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27" h="173737">
                  <a:moveTo>
                    <a:pt x="0" y="0"/>
                  </a:moveTo>
                  <a:lnTo>
                    <a:pt x="32928" y="0"/>
                  </a:lnTo>
                  <a:lnTo>
                    <a:pt x="32928" y="173738"/>
                  </a:lnTo>
                  <a:lnTo>
                    <a:pt x="0" y="17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0974081-F0E0-9FC9-1DFE-406BEE351FC7}"/>
                </a:ext>
              </a:extLst>
            </p:cNvPr>
            <p:cNvSpPr/>
            <p:nvPr/>
          </p:nvSpPr>
          <p:spPr>
            <a:xfrm>
              <a:off x="3237709" y="-918434"/>
              <a:ext cx="129844" cy="168250"/>
            </a:xfrm>
            <a:custGeom>
              <a:avLst/>
              <a:gdLst>
                <a:gd name="connsiteX0" fmla="*/ 67437 w 129844"/>
                <a:gd name="connsiteY0" fmla="*/ 168251 h 168250"/>
                <a:gd name="connsiteX1" fmla="*/ 38167 w 129844"/>
                <a:gd name="connsiteY1" fmla="*/ 164474 h 168250"/>
                <a:gd name="connsiteX2" fmla="*/ 17593 w 129844"/>
                <a:gd name="connsiteY2" fmla="*/ 153619 h 168250"/>
                <a:gd name="connsiteX3" fmla="*/ 5029 w 129844"/>
                <a:gd name="connsiteY3" fmla="*/ 136699 h 168250"/>
                <a:gd name="connsiteX4" fmla="*/ 0 w 129844"/>
                <a:gd name="connsiteY4" fmla="*/ 114524 h 168250"/>
                <a:gd name="connsiteX5" fmla="*/ 35423 w 129844"/>
                <a:gd name="connsiteY5" fmla="*/ 114524 h 168250"/>
                <a:gd name="connsiteX6" fmla="*/ 37719 w 129844"/>
                <a:gd name="connsiteY6" fmla="*/ 124923 h 168250"/>
                <a:gd name="connsiteX7" fmla="*/ 42967 w 129844"/>
                <a:gd name="connsiteY7" fmla="*/ 133267 h 168250"/>
                <a:gd name="connsiteX8" fmla="*/ 52454 w 129844"/>
                <a:gd name="connsiteY8" fmla="*/ 139099 h 168250"/>
                <a:gd name="connsiteX9" fmla="*/ 67437 w 129844"/>
                <a:gd name="connsiteY9" fmla="*/ 141276 h 168250"/>
                <a:gd name="connsiteX10" fmla="*/ 87087 w 129844"/>
                <a:gd name="connsiteY10" fmla="*/ 135202 h 168250"/>
                <a:gd name="connsiteX11" fmla="*/ 94412 w 129844"/>
                <a:gd name="connsiteY11" fmla="*/ 119509 h 168250"/>
                <a:gd name="connsiteX12" fmla="*/ 92926 w 129844"/>
                <a:gd name="connsiteY12" fmla="*/ 111268 h 168250"/>
                <a:gd name="connsiteX13" fmla="*/ 88011 w 129844"/>
                <a:gd name="connsiteY13" fmla="*/ 105315 h 168250"/>
                <a:gd name="connsiteX14" fmla="*/ 78400 w 129844"/>
                <a:gd name="connsiteY14" fmla="*/ 101306 h 168250"/>
                <a:gd name="connsiteX15" fmla="*/ 63551 w 129844"/>
                <a:gd name="connsiteY15" fmla="*/ 98208 h 168250"/>
                <a:gd name="connsiteX16" fmla="*/ 36681 w 129844"/>
                <a:gd name="connsiteY16" fmla="*/ 92618 h 168250"/>
                <a:gd name="connsiteX17" fmla="*/ 18517 w 129844"/>
                <a:gd name="connsiteY17" fmla="*/ 83140 h 168250"/>
                <a:gd name="connsiteX18" fmla="*/ 7887 w 129844"/>
                <a:gd name="connsiteY18" fmla="*/ 68973 h 168250"/>
                <a:gd name="connsiteX19" fmla="*/ 4563 w 129844"/>
                <a:gd name="connsiteY19" fmla="*/ 48649 h 168250"/>
                <a:gd name="connsiteX20" fmla="*/ 8801 w 129844"/>
                <a:gd name="connsiteY20" fmla="*/ 29236 h 168250"/>
                <a:gd name="connsiteX21" fmla="*/ 20793 w 129844"/>
                <a:gd name="connsiteY21" fmla="*/ 13702 h 168250"/>
                <a:gd name="connsiteX22" fmla="*/ 39548 w 129844"/>
                <a:gd name="connsiteY22" fmla="*/ 3646 h 168250"/>
                <a:gd name="connsiteX23" fmla="*/ 64008 w 129844"/>
                <a:gd name="connsiteY23" fmla="*/ 0 h 168250"/>
                <a:gd name="connsiteX24" fmla="*/ 107328 w 129844"/>
                <a:gd name="connsiteY24" fmla="*/ 12166 h 168250"/>
                <a:gd name="connsiteX25" fmla="*/ 125273 w 129844"/>
                <a:gd name="connsiteY25" fmla="*/ 48685 h 168250"/>
                <a:gd name="connsiteX26" fmla="*/ 91211 w 129844"/>
                <a:gd name="connsiteY26" fmla="*/ 48685 h 168250"/>
                <a:gd name="connsiteX27" fmla="*/ 82744 w 129844"/>
                <a:gd name="connsiteY27" fmla="*/ 32342 h 168250"/>
                <a:gd name="connsiteX28" fmla="*/ 64008 w 129844"/>
                <a:gd name="connsiteY28" fmla="*/ 26975 h 168250"/>
                <a:gd name="connsiteX29" fmla="*/ 45606 w 129844"/>
                <a:gd name="connsiteY29" fmla="*/ 32128 h 168250"/>
                <a:gd name="connsiteX30" fmla="*/ 39548 w 129844"/>
                <a:gd name="connsiteY30" fmla="*/ 45522 h 168250"/>
                <a:gd name="connsiteX31" fmla="*/ 40805 w 129844"/>
                <a:gd name="connsiteY31" fmla="*/ 53196 h 168250"/>
                <a:gd name="connsiteX32" fmla="*/ 45491 w 129844"/>
                <a:gd name="connsiteY32" fmla="*/ 58814 h 168250"/>
                <a:gd name="connsiteX33" fmla="*/ 54635 w 129844"/>
                <a:gd name="connsiteY33" fmla="*/ 63158 h 168250"/>
                <a:gd name="connsiteX34" fmla="*/ 69952 w 129844"/>
                <a:gd name="connsiteY34" fmla="*/ 66367 h 168250"/>
                <a:gd name="connsiteX35" fmla="*/ 96012 w 129844"/>
                <a:gd name="connsiteY35" fmla="*/ 71520 h 168250"/>
                <a:gd name="connsiteX36" fmla="*/ 114757 w 129844"/>
                <a:gd name="connsiteY36" fmla="*/ 80339 h 168250"/>
                <a:gd name="connsiteX37" fmla="*/ 126073 w 129844"/>
                <a:gd name="connsiteY37" fmla="*/ 94757 h 168250"/>
                <a:gd name="connsiteX38" fmla="*/ 129845 w 129844"/>
                <a:gd name="connsiteY38" fmla="*/ 116049 h 168250"/>
                <a:gd name="connsiteX39" fmla="*/ 125501 w 129844"/>
                <a:gd name="connsiteY39" fmla="*/ 136541 h 168250"/>
                <a:gd name="connsiteX40" fmla="*/ 113157 w 129844"/>
                <a:gd name="connsiteY40" fmla="*/ 152912 h 168250"/>
                <a:gd name="connsiteX41" fmla="*/ 93488 w 129844"/>
                <a:gd name="connsiteY41" fmla="*/ 164130 h 168250"/>
                <a:gd name="connsiteX42" fmla="*/ 67437 w 129844"/>
                <a:gd name="connsiteY42" fmla="*/ 168251 h 16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29844" h="168250">
                  <a:moveTo>
                    <a:pt x="67437" y="168251"/>
                  </a:moveTo>
                  <a:cubicBezTo>
                    <a:pt x="56150" y="168251"/>
                    <a:pt x="46406" y="166986"/>
                    <a:pt x="38167" y="164474"/>
                  </a:cubicBezTo>
                  <a:cubicBezTo>
                    <a:pt x="29937" y="161962"/>
                    <a:pt x="23079" y="158344"/>
                    <a:pt x="17593" y="153619"/>
                  </a:cubicBezTo>
                  <a:cubicBezTo>
                    <a:pt x="12106" y="148895"/>
                    <a:pt x="7925" y="143257"/>
                    <a:pt x="5029" y="136699"/>
                  </a:cubicBezTo>
                  <a:cubicBezTo>
                    <a:pt x="2124" y="130151"/>
                    <a:pt x="448" y="122755"/>
                    <a:pt x="0" y="114524"/>
                  </a:cubicBezTo>
                  <a:lnTo>
                    <a:pt x="35423" y="114524"/>
                  </a:lnTo>
                  <a:cubicBezTo>
                    <a:pt x="35881" y="118180"/>
                    <a:pt x="36643" y="121649"/>
                    <a:pt x="37719" y="124923"/>
                  </a:cubicBezTo>
                  <a:cubicBezTo>
                    <a:pt x="38776" y="128206"/>
                    <a:pt x="40529" y="130988"/>
                    <a:pt x="42967" y="133267"/>
                  </a:cubicBezTo>
                  <a:cubicBezTo>
                    <a:pt x="45406" y="135713"/>
                    <a:pt x="48568" y="137657"/>
                    <a:pt x="52454" y="139099"/>
                  </a:cubicBezTo>
                  <a:cubicBezTo>
                    <a:pt x="56350" y="140550"/>
                    <a:pt x="61331" y="141276"/>
                    <a:pt x="67437" y="141276"/>
                  </a:cubicBezTo>
                  <a:cubicBezTo>
                    <a:pt x="75667" y="141276"/>
                    <a:pt x="82220" y="139248"/>
                    <a:pt x="87087" y="135202"/>
                  </a:cubicBezTo>
                  <a:cubicBezTo>
                    <a:pt x="91973" y="131155"/>
                    <a:pt x="94412" y="125928"/>
                    <a:pt x="94412" y="119509"/>
                  </a:cubicBezTo>
                  <a:cubicBezTo>
                    <a:pt x="94412" y="116300"/>
                    <a:pt x="93907" y="113556"/>
                    <a:pt x="92926" y="111268"/>
                  </a:cubicBezTo>
                  <a:cubicBezTo>
                    <a:pt x="91926" y="108971"/>
                    <a:pt x="90288" y="106990"/>
                    <a:pt x="88011" y="105315"/>
                  </a:cubicBezTo>
                  <a:cubicBezTo>
                    <a:pt x="85563" y="103789"/>
                    <a:pt x="82363" y="102450"/>
                    <a:pt x="78400" y="101306"/>
                  </a:cubicBezTo>
                  <a:cubicBezTo>
                    <a:pt x="74438" y="100162"/>
                    <a:pt x="69494" y="99130"/>
                    <a:pt x="63551" y="98208"/>
                  </a:cubicBezTo>
                  <a:cubicBezTo>
                    <a:pt x="53035" y="96841"/>
                    <a:pt x="44082" y="94980"/>
                    <a:pt x="36681" y="92618"/>
                  </a:cubicBezTo>
                  <a:cubicBezTo>
                    <a:pt x="29289" y="90256"/>
                    <a:pt x="23231" y="87093"/>
                    <a:pt x="18517" y="83140"/>
                  </a:cubicBezTo>
                  <a:cubicBezTo>
                    <a:pt x="13630" y="79326"/>
                    <a:pt x="10087" y="74610"/>
                    <a:pt x="7887" y="68973"/>
                  </a:cubicBezTo>
                  <a:cubicBezTo>
                    <a:pt x="5677" y="63346"/>
                    <a:pt x="4563" y="56565"/>
                    <a:pt x="4563" y="48649"/>
                  </a:cubicBezTo>
                  <a:cubicBezTo>
                    <a:pt x="4563" y="41644"/>
                    <a:pt x="5982" y="35171"/>
                    <a:pt x="8801" y="29236"/>
                  </a:cubicBezTo>
                  <a:cubicBezTo>
                    <a:pt x="11611" y="23292"/>
                    <a:pt x="15612" y="18120"/>
                    <a:pt x="20793" y="13702"/>
                  </a:cubicBezTo>
                  <a:cubicBezTo>
                    <a:pt x="25975" y="9441"/>
                    <a:pt x="32233" y="6084"/>
                    <a:pt x="39548" y="3646"/>
                  </a:cubicBezTo>
                  <a:cubicBezTo>
                    <a:pt x="46863" y="1218"/>
                    <a:pt x="55007" y="0"/>
                    <a:pt x="64008" y="0"/>
                  </a:cubicBezTo>
                  <a:cubicBezTo>
                    <a:pt x="82439" y="0"/>
                    <a:pt x="96888" y="4056"/>
                    <a:pt x="107328" y="12166"/>
                  </a:cubicBezTo>
                  <a:cubicBezTo>
                    <a:pt x="117758" y="20286"/>
                    <a:pt x="123749" y="32454"/>
                    <a:pt x="125273" y="48685"/>
                  </a:cubicBezTo>
                  <a:lnTo>
                    <a:pt x="91211" y="48685"/>
                  </a:lnTo>
                  <a:cubicBezTo>
                    <a:pt x="90145" y="41374"/>
                    <a:pt x="87325" y="35924"/>
                    <a:pt x="82744" y="32342"/>
                  </a:cubicBezTo>
                  <a:cubicBezTo>
                    <a:pt x="78181" y="28761"/>
                    <a:pt x="71933" y="26975"/>
                    <a:pt x="64008" y="26975"/>
                  </a:cubicBezTo>
                  <a:cubicBezTo>
                    <a:pt x="55769" y="26975"/>
                    <a:pt x="49644" y="28686"/>
                    <a:pt x="45606" y="32128"/>
                  </a:cubicBezTo>
                  <a:cubicBezTo>
                    <a:pt x="41558" y="35561"/>
                    <a:pt x="39548" y="40035"/>
                    <a:pt x="39548" y="45522"/>
                  </a:cubicBezTo>
                  <a:cubicBezTo>
                    <a:pt x="39548" y="48424"/>
                    <a:pt x="39957" y="50982"/>
                    <a:pt x="40805" y="53196"/>
                  </a:cubicBezTo>
                  <a:cubicBezTo>
                    <a:pt x="41643" y="55410"/>
                    <a:pt x="43205" y="57280"/>
                    <a:pt x="45491" y="58814"/>
                  </a:cubicBezTo>
                  <a:cubicBezTo>
                    <a:pt x="47625" y="60488"/>
                    <a:pt x="50663" y="61939"/>
                    <a:pt x="54635" y="63158"/>
                  </a:cubicBezTo>
                  <a:cubicBezTo>
                    <a:pt x="58588" y="64386"/>
                    <a:pt x="63694" y="65456"/>
                    <a:pt x="69952" y="66367"/>
                  </a:cubicBezTo>
                  <a:cubicBezTo>
                    <a:pt x="79858" y="67586"/>
                    <a:pt x="88544" y="69307"/>
                    <a:pt x="96012" y="71520"/>
                  </a:cubicBezTo>
                  <a:cubicBezTo>
                    <a:pt x="103470" y="73734"/>
                    <a:pt x="109728" y="76673"/>
                    <a:pt x="114757" y="80339"/>
                  </a:cubicBezTo>
                  <a:cubicBezTo>
                    <a:pt x="119786" y="84152"/>
                    <a:pt x="123558" y="88962"/>
                    <a:pt x="126073" y="94757"/>
                  </a:cubicBezTo>
                  <a:cubicBezTo>
                    <a:pt x="128588" y="100561"/>
                    <a:pt x="129845" y="107649"/>
                    <a:pt x="129845" y="116049"/>
                  </a:cubicBezTo>
                  <a:cubicBezTo>
                    <a:pt x="129845" y="123378"/>
                    <a:pt x="128397" y="130206"/>
                    <a:pt x="125501" y="136541"/>
                  </a:cubicBezTo>
                  <a:cubicBezTo>
                    <a:pt x="122606" y="142876"/>
                    <a:pt x="118481" y="148326"/>
                    <a:pt x="113157" y="152912"/>
                  </a:cubicBezTo>
                  <a:cubicBezTo>
                    <a:pt x="107813" y="157638"/>
                    <a:pt x="101270" y="161386"/>
                    <a:pt x="93488" y="164130"/>
                  </a:cubicBezTo>
                  <a:cubicBezTo>
                    <a:pt x="85725" y="166874"/>
                    <a:pt x="77038" y="168251"/>
                    <a:pt x="67437" y="1682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A2DE906-D8E3-9CA3-D510-422F73DD2025}"/>
                </a:ext>
              </a:extLst>
            </p:cNvPr>
            <p:cNvSpPr/>
            <p:nvPr/>
          </p:nvSpPr>
          <p:spPr>
            <a:xfrm>
              <a:off x="3384470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81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7 w 119786"/>
                <a:gd name="connsiteY10" fmla="*/ 3544 h 124821"/>
                <a:gd name="connsiteX11" fmla="*/ 102175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13 w 119786"/>
                <a:gd name="connsiteY17" fmla="*/ 101269 h 124821"/>
                <a:gd name="connsiteX18" fmla="*/ 80810 w 119786"/>
                <a:gd name="connsiteY18" fmla="*/ 96702 h 124821"/>
                <a:gd name="connsiteX19" fmla="*/ 88230 w 119786"/>
                <a:gd name="connsiteY19" fmla="*/ 84581 h 124821"/>
                <a:gd name="connsiteX20" fmla="*/ 119558 w 119786"/>
                <a:gd name="connsiteY20" fmla="*/ 84581 h 124821"/>
                <a:gd name="connsiteX21" fmla="*/ 101832 w 119786"/>
                <a:gd name="connsiteY21" fmla="*/ 114411 h 124821"/>
                <a:gd name="connsiteX22" fmla="*/ 62408 w 119786"/>
                <a:gd name="connsiteY22" fmla="*/ 124820 h 124821"/>
                <a:gd name="connsiteX23" fmla="*/ 87544 w 119786"/>
                <a:gd name="connsiteY23" fmla="*/ 49607 h 124821"/>
                <a:gd name="connsiteX24" fmla="*/ 80000 w 119786"/>
                <a:gd name="connsiteY24" fmla="*/ 29376 h 124821"/>
                <a:gd name="connsiteX25" fmla="*/ 61493 w 119786"/>
                <a:gd name="connsiteY25" fmla="*/ 22865 h 124821"/>
                <a:gd name="connsiteX26" fmla="*/ 43082 w 119786"/>
                <a:gd name="connsiteY26" fmla="*/ 29831 h 124821"/>
                <a:gd name="connsiteX27" fmla="*/ 34061 w 119786"/>
                <a:gd name="connsiteY27" fmla="*/ 49607 h 124821"/>
                <a:gd name="connsiteX28" fmla="*/ 8754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07" y="124821"/>
                    <a:pt x="45101" y="123445"/>
                    <a:pt x="37481" y="120701"/>
                  </a:cubicBezTo>
                  <a:cubicBezTo>
                    <a:pt x="29870" y="117957"/>
                    <a:pt x="23317" y="113920"/>
                    <a:pt x="17831" y="108590"/>
                  </a:cubicBezTo>
                  <a:cubicBezTo>
                    <a:pt x="12183" y="103409"/>
                    <a:pt x="7801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01" y="28957"/>
                    <a:pt x="12183" y="22408"/>
                    <a:pt x="17831" y="16920"/>
                  </a:cubicBezTo>
                  <a:cubicBezTo>
                    <a:pt x="23317" y="11581"/>
                    <a:pt x="29794" y="7432"/>
                    <a:pt x="37262" y="4456"/>
                  </a:cubicBezTo>
                  <a:cubicBezTo>
                    <a:pt x="44720" y="1489"/>
                    <a:pt x="52807" y="0"/>
                    <a:pt x="61493" y="0"/>
                  </a:cubicBezTo>
                  <a:cubicBezTo>
                    <a:pt x="69256" y="0"/>
                    <a:pt x="76657" y="1181"/>
                    <a:pt x="83667" y="3544"/>
                  </a:cubicBezTo>
                  <a:cubicBezTo>
                    <a:pt x="90668" y="5906"/>
                    <a:pt x="96850" y="9525"/>
                    <a:pt x="102175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44" y="98571"/>
                    <a:pt x="54169" y="101269"/>
                    <a:pt x="63313" y="101269"/>
                  </a:cubicBezTo>
                  <a:cubicBezTo>
                    <a:pt x="71095" y="101269"/>
                    <a:pt x="76924" y="99752"/>
                    <a:pt x="80810" y="96702"/>
                  </a:cubicBezTo>
                  <a:cubicBezTo>
                    <a:pt x="84687" y="93651"/>
                    <a:pt x="87163" y="89614"/>
                    <a:pt x="88230" y="84581"/>
                  </a:cubicBezTo>
                  <a:lnTo>
                    <a:pt x="119558" y="84581"/>
                  </a:lnTo>
                  <a:cubicBezTo>
                    <a:pt x="117567" y="97539"/>
                    <a:pt x="111662" y="107482"/>
                    <a:pt x="101832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44" y="49607"/>
                  </a:moveTo>
                  <a:cubicBezTo>
                    <a:pt x="86944" y="40463"/>
                    <a:pt x="84420" y="33719"/>
                    <a:pt x="80000" y="29376"/>
                  </a:cubicBezTo>
                  <a:cubicBezTo>
                    <a:pt x="75581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82" y="29831"/>
                  </a:cubicBezTo>
                  <a:cubicBezTo>
                    <a:pt x="38281" y="34482"/>
                    <a:pt x="35281" y="41078"/>
                    <a:pt x="34061" y="49607"/>
                  </a:cubicBezTo>
                  <a:lnTo>
                    <a:pt x="8754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B499839-5FD1-9393-A673-A018102D7AEA}"/>
                </a:ext>
              </a:extLst>
            </p:cNvPr>
            <p:cNvSpPr/>
            <p:nvPr/>
          </p:nvSpPr>
          <p:spPr>
            <a:xfrm>
              <a:off x="3526421" y="-874092"/>
              <a:ext cx="71780" cy="121387"/>
            </a:xfrm>
            <a:custGeom>
              <a:avLst/>
              <a:gdLst>
                <a:gd name="connsiteX0" fmla="*/ 0 w 71780"/>
                <a:gd name="connsiteY0" fmla="*/ 1833 h 121387"/>
                <a:gd name="connsiteX1" fmla="*/ 33156 w 71780"/>
                <a:gd name="connsiteY1" fmla="*/ 1833 h 121387"/>
                <a:gd name="connsiteX2" fmla="*/ 33156 w 71780"/>
                <a:gd name="connsiteY2" fmla="*/ 24696 h 121387"/>
                <a:gd name="connsiteX3" fmla="*/ 48006 w 71780"/>
                <a:gd name="connsiteY3" fmla="*/ 6409 h 121387"/>
                <a:gd name="connsiteX4" fmla="*/ 71781 w 71780"/>
                <a:gd name="connsiteY4" fmla="*/ 0 h 121387"/>
                <a:gd name="connsiteX5" fmla="*/ 71781 w 71780"/>
                <a:gd name="connsiteY5" fmla="*/ 30863 h 121387"/>
                <a:gd name="connsiteX6" fmla="*/ 43206 w 71780"/>
                <a:gd name="connsiteY6" fmla="*/ 37495 h 121387"/>
                <a:gd name="connsiteX7" fmla="*/ 33156 w 71780"/>
                <a:gd name="connsiteY7" fmla="*/ 61493 h 121387"/>
                <a:gd name="connsiteX8" fmla="*/ 33156 w 71780"/>
                <a:gd name="connsiteY8" fmla="*/ 121388 h 121387"/>
                <a:gd name="connsiteX9" fmla="*/ 0 w 71780"/>
                <a:gd name="connsiteY9" fmla="*/ 121388 h 121387"/>
                <a:gd name="connsiteX10" fmla="*/ 0 w 71780"/>
                <a:gd name="connsiteY10" fmla="*/ 1832 h 1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80" h="121387">
                  <a:moveTo>
                    <a:pt x="0" y="1833"/>
                  </a:moveTo>
                  <a:lnTo>
                    <a:pt x="33156" y="1833"/>
                  </a:lnTo>
                  <a:lnTo>
                    <a:pt x="33156" y="24696"/>
                  </a:lnTo>
                  <a:cubicBezTo>
                    <a:pt x="36957" y="16613"/>
                    <a:pt x="41920" y="10520"/>
                    <a:pt x="48006" y="6409"/>
                  </a:cubicBezTo>
                  <a:cubicBezTo>
                    <a:pt x="54102" y="2289"/>
                    <a:pt x="62027" y="159"/>
                    <a:pt x="71781" y="0"/>
                  </a:cubicBezTo>
                  <a:lnTo>
                    <a:pt x="71781" y="30863"/>
                  </a:lnTo>
                  <a:cubicBezTo>
                    <a:pt x="59446" y="30714"/>
                    <a:pt x="49921" y="32918"/>
                    <a:pt x="43206" y="37495"/>
                  </a:cubicBezTo>
                  <a:cubicBezTo>
                    <a:pt x="36500" y="42062"/>
                    <a:pt x="33156" y="50071"/>
                    <a:pt x="33156" y="61493"/>
                  </a:cubicBezTo>
                  <a:lnTo>
                    <a:pt x="33156" y="121388"/>
                  </a:lnTo>
                  <a:lnTo>
                    <a:pt x="0" y="121388"/>
                  </a:lnTo>
                  <a:lnTo>
                    <a:pt x="0" y="183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6CEAE8D-D507-27CE-DA0C-95D5D3E37D87}"/>
                </a:ext>
              </a:extLst>
            </p:cNvPr>
            <p:cNvSpPr/>
            <p:nvPr/>
          </p:nvSpPr>
          <p:spPr>
            <a:xfrm>
              <a:off x="3610079" y="-872259"/>
              <a:ext cx="124358" cy="119555"/>
            </a:xfrm>
            <a:custGeom>
              <a:avLst/>
              <a:gdLst>
                <a:gd name="connsiteX0" fmla="*/ 0 w 124358"/>
                <a:gd name="connsiteY0" fmla="*/ 0 h 119555"/>
                <a:gd name="connsiteX1" fmla="*/ 35433 w 124358"/>
                <a:gd name="connsiteY1" fmla="*/ 0 h 119555"/>
                <a:gd name="connsiteX2" fmla="*/ 64008 w 124358"/>
                <a:gd name="connsiteY2" fmla="*/ 85493 h 119555"/>
                <a:gd name="connsiteX3" fmla="*/ 92355 w 124358"/>
                <a:gd name="connsiteY3" fmla="*/ 0 h 119555"/>
                <a:gd name="connsiteX4" fmla="*/ 124358 w 124358"/>
                <a:gd name="connsiteY4" fmla="*/ 0 h 119555"/>
                <a:gd name="connsiteX5" fmla="*/ 80924 w 124358"/>
                <a:gd name="connsiteY5" fmla="*/ 119556 h 119555"/>
                <a:gd name="connsiteX6" fmla="*/ 43663 w 124358"/>
                <a:gd name="connsiteY6" fmla="*/ 119556 h 119555"/>
                <a:gd name="connsiteX7" fmla="*/ 10 w 124358"/>
                <a:gd name="connsiteY7" fmla="*/ 0 h 11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358" h="119555">
                  <a:moveTo>
                    <a:pt x="0" y="0"/>
                  </a:moveTo>
                  <a:lnTo>
                    <a:pt x="35433" y="0"/>
                  </a:lnTo>
                  <a:lnTo>
                    <a:pt x="64008" y="85493"/>
                  </a:lnTo>
                  <a:lnTo>
                    <a:pt x="92355" y="0"/>
                  </a:lnTo>
                  <a:lnTo>
                    <a:pt x="124358" y="0"/>
                  </a:lnTo>
                  <a:lnTo>
                    <a:pt x="80924" y="119556"/>
                  </a:lnTo>
                  <a:lnTo>
                    <a:pt x="43663" y="11955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F1BED63-14DA-04C6-5146-CC54625A1BA2}"/>
                </a:ext>
              </a:extLst>
            </p:cNvPr>
            <p:cNvSpPr/>
            <p:nvPr/>
          </p:nvSpPr>
          <p:spPr>
            <a:xfrm>
              <a:off x="3751116" y="-924609"/>
              <a:ext cx="37718" cy="171905"/>
            </a:xfrm>
            <a:custGeom>
              <a:avLst/>
              <a:gdLst>
                <a:gd name="connsiteX0" fmla="*/ 18755 w 37718"/>
                <a:gd name="connsiteY0" fmla="*/ 36118 h 171905"/>
                <a:gd name="connsiteX1" fmla="*/ 5382 w 37718"/>
                <a:gd name="connsiteY1" fmla="*/ 30974 h 171905"/>
                <a:gd name="connsiteX2" fmla="*/ 0 w 37718"/>
                <a:gd name="connsiteY2" fmla="*/ 18063 h 171905"/>
                <a:gd name="connsiteX3" fmla="*/ 5382 w 37718"/>
                <a:gd name="connsiteY3" fmla="*/ 5143 h 171905"/>
                <a:gd name="connsiteX4" fmla="*/ 18755 w 37718"/>
                <a:gd name="connsiteY4" fmla="*/ 0 h 171905"/>
                <a:gd name="connsiteX5" fmla="*/ 32242 w 37718"/>
                <a:gd name="connsiteY5" fmla="*/ 5143 h 171905"/>
                <a:gd name="connsiteX6" fmla="*/ 37719 w 37718"/>
                <a:gd name="connsiteY6" fmla="*/ 18063 h 171905"/>
                <a:gd name="connsiteX7" fmla="*/ 32242 w 37718"/>
                <a:gd name="connsiteY7" fmla="*/ 30974 h 171905"/>
                <a:gd name="connsiteX8" fmla="*/ 18755 w 37718"/>
                <a:gd name="connsiteY8" fmla="*/ 36118 h 171905"/>
                <a:gd name="connsiteX9" fmla="*/ 2524 w 37718"/>
                <a:gd name="connsiteY9" fmla="*/ 52349 h 171905"/>
                <a:gd name="connsiteX10" fmla="*/ 35443 w 37718"/>
                <a:gd name="connsiteY10" fmla="*/ 52349 h 171905"/>
                <a:gd name="connsiteX11" fmla="*/ 35443 w 37718"/>
                <a:gd name="connsiteY11" fmla="*/ 171905 h 171905"/>
                <a:gd name="connsiteX12" fmla="*/ 2524 w 37718"/>
                <a:gd name="connsiteY12" fmla="*/ 171905 h 171905"/>
                <a:gd name="connsiteX13" fmla="*/ 2524 w 37718"/>
                <a:gd name="connsiteY13" fmla="*/ 52349 h 17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718" h="171905">
                  <a:moveTo>
                    <a:pt x="18755" y="36118"/>
                  </a:moveTo>
                  <a:cubicBezTo>
                    <a:pt x="13411" y="36118"/>
                    <a:pt x="8954" y="34406"/>
                    <a:pt x="5382" y="30974"/>
                  </a:cubicBezTo>
                  <a:cubicBezTo>
                    <a:pt x="1800" y="27551"/>
                    <a:pt x="0" y="23245"/>
                    <a:pt x="0" y="18063"/>
                  </a:cubicBezTo>
                  <a:cubicBezTo>
                    <a:pt x="0" y="12882"/>
                    <a:pt x="1800" y="8575"/>
                    <a:pt x="5382" y="5143"/>
                  </a:cubicBezTo>
                  <a:cubicBezTo>
                    <a:pt x="8954" y="1712"/>
                    <a:pt x="13411" y="0"/>
                    <a:pt x="18755" y="0"/>
                  </a:cubicBezTo>
                  <a:cubicBezTo>
                    <a:pt x="24079" y="0"/>
                    <a:pt x="28575" y="1712"/>
                    <a:pt x="32242" y="5143"/>
                  </a:cubicBezTo>
                  <a:cubicBezTo>
                    <a:pt x="35900" y="8576"/>
                    <a:pt x="37719" y="12883"/>
                    <a:pt x="37719" y="18063"/>
                  </a:cubicBezTo>
                  <a:cubicBezTo>
                    <a:pt x="37719" y="23244"/>
                    <a:pt x="35900" y="27551"/>
                    <a:pt x="32242" y="30974"/>
                  </a:cubicBezTo>
                  <a:cubicBezTo>
                    <a:pt x="28575" y="34407"/>
                    <a:pt x="24079" y="36118"/>
                    <a:pt x="18755" y="36118"/>
                  </a:cubicBezTo>
                  <a:close/>
                  <a:moveTo>
                    <a:pt x="2524" y="52349"/>
                  </a:moveTo>
                  <a:lnTo>
                    <a:pt x="35443" y="52349"/>
                  </a:lnTo>
                  <a:lnTo>
                    <a:pt x="35443" y="171905"/>
                  </a:lnTo>
                  <a:lnTo>
                    <a:pt x="2524" y="171905"/>
                  </a:lnTo>
                  <a:lnTo>
                    <a:pt x="2524" y="5234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09DF722-BB35-A3C2-7206-185A3806B798}"/>
                </a:ext>
              </a:extLst>
            </p:cNvPr>
            <p:cNvSpPr/>
            <p:nvPr/>
          </p:nvSpPr>
          <p:spPr>
            <a:xfrm>
              <a:off x="3810114" y="-875003"/>
              <a:ext cx="118643" cy="124821"/>
            </a:xfrm>
            <a:custGeom>
              <a:avLst/>
              <a:gdLst>
                <a:gd name="connsiteX0" fmla="*/ 61493 w 118643"/>
                <a:gd name="connsiteY0" fmla="*/ 124819 h 124821"/>
                <a:gd name="connsiteX1" fmla="*/ 37147 w 118643"/>
                <a:gd name="connsiteY1" fmla="*/ 120820 h 124821"/>
                <a:gd name="connsiteX2" fmla="*/ 17602 w 118643"/>
                <a:gd name="connsiteY2" fmla="*/ 109044 h 124821"/>
                <a:gd name="connsiteX3" fmla="*/ 4686 w 118643"/>
                <a:gd name="connsiteY3" fmla="*/ 89957 h 124821"/>
                <a:gd name="connsiteX4" fmla="*/ 0 w 118643"/>
                <a:gd name="connsiteY4" fmla="*/ 64005 h 124821"/>
                <a:gd name="connsiteX5" fmla="*/ 0 w 118643"/>
                <a:gd name="connsiteY5" fmla="*/ 62182 h 124821"/>
                <a:gd name="connsiteX6" fmla="*/ 4801 w 118643"/>
                <a:gd name="connsiteY6" fmla="*/ 36230 h 124821"/>
                <a:gd name="connsiteX7" fmla="*/ 18059 w 118643"/>
                <a:gd name="connsiteY7" fmla="*/ 16464 h 124821"/>
                <a:gd name="connsiteX8" fmla="*/ 37719 w 118643"/>
                <a:gd name="connsiteY8" fmla="*/ 4232 h 124821"/>
                <a:gd name="connsiteX9" fmla="*/ 61722 w 118643"/>
                <a:gd name="connsiteY9" fmla="*/ 0 h 124821"/>
                <a:gd name="connsiteX10" fmla="*/ 81724 w 118643"/>
                <a:gd name="connsiteY10" fmla="*/ 2400 h 124821"/>
                <a:gd name="connsiteX11" fmla="*/ 99212 w 118643"/>
                <a:gd name="connsiteY11" fmla="*/ 10288 h 124821"/>
                <a:gd name="connsiteX12" fmla="*/ 111795 w 118643"/>
                <a:gd name="connsiteY12" fmla="*/ 24687 h 124821"/>
                <a:gd name="connsiteX13" fmla="*/ 117958 w 118643"/>
                <a:gd name="connsiteY13" fmla="*/ 46407 h 124821"/>
                <a:gd name="connsiteX14" fmla="*/ 86639 w 118643"/>
                <a:gd name="connsiteY14" fmla="*/ 46407 h 124821"/>
                <a:gd name="connsiteX15" fmla="*/ 78981 w 118643"/>
                <a:gd name="connsiteY15" fmla="*/ 31087 h 124821"/>
                <a:gd name="connsiteX16" fmla="*/ 62408 w 118643"/>
                <a:gd name="connsiteY16" fmla="*/ 26064 h 124821"/>
                <a:gd name="connsiteX17" fmla="*/ 41615 w 118643"/>
                <a:gd name="connsiteY17" fmla="*/ 35292 h 124821"/>
                <a:gd name="connsiteX18" fmla="*/ 33833 w 118643"/>
                <a:gd name="connsiteY18" fmla="*/ 61616 h 124821"/>
                <a:gd name="connsiteX19" fmla="*/ 33833 w 118643"/>
                <a:gd name="connsiteY19" fmla="*/ 63439 h 124821"/>
                <a:gd name="connsiteX20" fmla="*/ 41491 w 118643"/>
                <a:gd name="connsiteY20" fmla="*/ 90554 h 124821"/>
                <a:gd name="connsiteX21" fmla="*/ 63094 w 118643"/>
                <a:gd name="connsiteY21" fmla="*/ 99670 h 124821"/>
                <a:gd name="connsiteX22" fmla="*/ 80353 w 118643"/>
                <a:gd name="connsiteY22" fmla="*/ 94014 h 124821"/>
                <a:gd name="connsiteX23" fmla="*/ 88697 w 118643"/>
                <a:gd name="connsiteY23" fmla="*/ 76814 h 124821"/>
                <a:gd name="connsiteX24" fmla="*/ 118643 w 118643"/>
                <a:gd name="connsiteY24" fmla="*/ 76814 h 124821"/>
                <a:gd name="connsiteX25" fmla="*/ 113843 w 118643"/>
                <a:gd name="connsiteY25" fmla="*/ 96358 h 124821"/>
                <a:gd name="connsiteX26" fmla="*/ 102413 w 118643"/>
                <a:gd name="connsiteY26" fmla="*/ 111334 h 124821"/>
                <a:gd name="connsiteX27" fmla="*/ 84820 w 118643"/>
                <a:gd name="connsiteY27" fmla="*/ 121277 h 124821"/>
                <a:gd name="connsiteX28" fmla="*/ 61493 w 118643"/>
                <a:gd name="connsiteY28" fmla="*/ 124821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8643" h="124821">
                  <a:moveTo>
                    <a:pt x="61493" y="124819"/>
                  </a:moveTo>
                  <a:cubicBezTo>
                    <a:pt x="52807" y="124819"/>
                    <a:pt x="44691" y="123480"/>
                    <a:pt x="37147" y="120820"/>
                  </a:cubicBezTo>
                  <a:cubicBezTo>
                    <a:pt x="29604" y="118150"/>
                    <a:pt x="23089" y="114225"/>
                    <a:pt x="17602" y="109044"/>
                  </a:cubicBezTo>
                  <a:cubicBezTo>
                    <a:pt x="12116" y="103863"/>
                    <a:pt x="7811" y="97501"/>
                    <a:pt x="4686" y="89957"/>
                  </a:cubicBezTo>
                  <a:cubicBezTo>
                    <a:pt x="1562" y="82413"/>
                    <a:pt x="0" y="73763"/>
                    <a:pt x="0" y="64005"/>
                  </a:cubicBezTo>
                  <a:lnTo>
                    <a:pt x="0" y="62182"/>
                  </a:lnTo>
                  <a:cubicBezTo>
                    <a:pt x="0" y="52583"/>
                    <a:pt x="1600" y="43932"/>
                    <a:pt x="4801" y="36230"/>
                  </a:cubicBezTo>
                  <a:cubicBezTo>
                    <a:pt x="8001" y="28538"/>
                    <a:pt x="12420" y="21943"/>
                    <a:pt x="18059" y="16464"/>
                  </a:cubicBezTo>
                  <a:cubicBezTo>
                    <a:pt x="23698" y="11125"/>
                    <a:pt x="30251" y="7050"/>
                    <a:pt x="37719" y="4232"/>
                  </a:cubicBezTo>
                  <a:cubicBezTo>
                    <a:pt x="45186" y="1414"/>
                    <a:pt x="53187" y="0"/>
                    <a:pt x="61722" y="0"/>
                  </a:cubicBezTo>
                  <a:cubicBezTo>
                    <a:pt x="68589" y="0"/>
                    <a:pt x="75247" y="800"/>
                    <a:pt x="81724" y="2400"/>
                  </a:cubicBezTo>
                  <a:cubicBezTo>
                    <a:pt x="88202" y="4001"/>
                    <a:pt x="94031" y="6632"/>
                    <a:pt x="99212" y="10288"/>
                  </a:cubicBezTo>
                  <a:cubicBezTo>
                    <a:pt x="104251" y="13944"/>
                    <a:pt x="108433" y="18743"/>
                    <a:pt x="111795" y="24687"/>
                  </a:cubicBezTo>
                  <a:cubicBezTo>
                    <a:pt x="115138" y="30630"/>
                    <a:pt x="117195" y="37877"/>
                    <a:pt x="117958" y="46407"/>
                  </a:cubicBezTo>
                  <a:lnTo>
                    <a:pt x="86639" y="46407"/>
                  </a:lnTo>
                  <a:cubicBezTo>
                    <a:pt x="85573" y="39552"/>
                    <a:pt x="83020" y="34444"/>
                    <a:pt x="78981" y="31087"/>
                  </a:cubicBezTo>
                  <a:cubicBezTo>
                    <a:pt x="74952" y="27738"/>
                    <a:pt x="69418" y="26064"/>
                    <a:pt x="62408" y="26064"/>
                  </a:cubicBezTo>
                  <a:cubicBezTo>
                    <a:pt x="53721" y="26064"/>
                    <a:pt x="46796" y="29143"/>
                    <a:pt x="41615" y="35292"/>
                  </a:cubicBezTo>
                  <a:cubicBezTo>
                    <a:pt x="36433" y="41450"/>
                    <a:pt x="33833" y="50222"/>
                    <a:pt x="33833" y="61616"/>
                  </a:cubicBezTo>
                  <a:lnTo>
                    <a:pt x="33833" y="63439"/>
                  </a:lnTo>
                  <a:cubicBezTo>
                    <a:pt x="33833" y="75439"/>
                    <a:pt x="36386" y="84480"/>
                    <a:pt x="41491" y="90554"/>
                  </a:cubicBezTo>
                  <a:cubicBezTo>
                    <a:pt x="46596" y="96638"/>
                    <a:pt x="53797" y="99670"/>
                    <a:pt x="63094" y="99670"/>
                  </a:cubicBezTo>
                  <a:cubicBezTo>
                    <a:pt x="69799" y="99670"/>
                    <a:pt x="75552" y="97782"/>
                    <a:pt x="80353" y="94014"/>
                  </a:cubicBezTo>
                  <a:cubicBezTo>
                    <a:pt x="85154" y="90237"/>
                    <a:pt x="87935" y="84508"/>
                    <a:pt x="88697" y="76814"/>
                  </a:cubicBezTo>
                  <a:lnTo>
                    <a:pt x="118643" y="76814"/>
                  </a:lnTo>
                  <a:cubicBezTo>
                    <a:pt x="118196" y="83977"/>
                    <a:pt x="116596" y="90488"/>
                    <a:pt x="113843" y="96358"/>
                  </a:cubicBezTo>
                  <a:cubicBezTo>
                    <a:pt x="111100" y="102228"/>
                    <a:pt x="107290" y="107212"/>
                    <a:pt x="102413" y="111334"/>
                  </a:cubicBezTo>
                  <a:cubicBezTo>
                    <a:pt x="97536" y="115594"/>
                    <a:pt x="91669" y="118915"/>
                    <a:pt x="84820" y="121277"/>
                  </a:cubicBezTo>
                  <a:cubicBezTo>
                    <a:pt x="77953" y="123631"/>
                    <a:pt x="70190" y="124821"/>
                    <a:pt x="61493" y="1248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613436-CBFA-0CAC-E9E3-5A9405ED124C}"/>
                </a:ext>
              </a:extLst>
            </p:cNvPr>
            <p:cNvSpPr/>
            <p:nvPr/>
          </p:nvSpPr>
          <p:spPr>
            <a:xfrm>
              <a:off x="3942702" y="-875005"/>
              <a:ext cx="119786" cy="124821"/>
            </a:xfrm>
            <a:custGeom>
              <a:avLst/>
              <a:gdLst>
                <a:gd name="connsiteX0" fmla="*/ 62408 w 119786"/>
                <a:gd name="connsiteY0" fmla="*/ 124821 h 124821"/>
                <a:gd name="connsiteX1" fmla="*/ 37490 w 119786"/>
                <a:gd name="connsiteY1" fmla="*/ 120701 h 124821"/>
                <a:gd name="connsiteX2" fmla="*/ 17831 w 119786"/>
                <a:gd name="connsiteY2" fmla="*/ 108590 h 124821"/>
                <a:gd name="connsiteX3" fmla="*/ 4686 w 119786"/>
                <a:gd name="connsiteY3" fmla="*/ 89614 h 124821"/>
                <a:gd name="connsiteX4" fmla="*/ 0 w 119786"/>
                <a:gd name="connsiteY4" fmla="*/ 64006 h 124821"/>
                <a:gd name="connsiteX5" fmla="*/ 0 w 119786"/>
                <a:gd name="connsiteY5" fmla="*/ 62183 h 124821"/>
                <a:gd name="connsiteX6" fmla="*/ 4686 w 119786"/>
                <a:gd name="connsiteY6" fmla="*/ 36575 h 124821"/>
                <a:gd name="connsiteX7" fmla="*/ 17831 w 119786"/>
                <a:gd name="connsiteY7" fmla="*/ 16920 h 124821"/>
                <a:gd name="connsiteX8" fmla="*/ 37262 w 119786"/>
                <a:gd name="connsiteY8" fmla="*/ 4456 h 124821"/>
                <a:gd name="connsiteX9" fmla="*/ 61493 w 119786"/>
                <a:gd name="connsiteY9" fmla="*/ 0 h 124821"/>
                <a:gd name="connsiteX10" fmla="*/ 83668 w 119786"/>
                <a:gd name="connsiteY10" fmla="*/ 3544 h 124821"/>
                <a:gd name="connsiteX11" fmla="*/ 102184 w 119786"/>
                <a:gd name="connsiteY11" fmla="*/ 14399 h 124821"/>
                <a:gd name="connsiteX12" fmla="*/ 114986 w 119786"/>
                <a:gd name="connsiteY12" fmla="*/ 33263 h 124821"/>
                <a:gd name="connsiteX13" fmla="*/ 119786 w 119786"/>
                <a:gd name="connsiteY13" fmla="*/ 60806 h 124821"/>
                <a:gd name="connsiteX14" fmla="*/ 119786 w 119786"/>
                <a:gd name="connsiteY14" fmla="*/ 69950 h 124821"/>
                <a:gd name="connsiteX15" fmla="*/ 33604 w 119786"/>
                <a:gd name="connsiteY15" fmla="*/ 69950 h 124821"/>
                <a:gd name="connsiteX16" fmla="*/ 41948 w 119786"/>
                <a:gd name="connsiteY16" fmla="*/ 93157 h 124821"/>
                <a:gd name="connsiteX17" fmla="*/ 63322 w 119786"/>
                <a:gd name="connsiteY17" fmla="*/ 101269 h 124821"/>
                <a:gd name="connsiteX18" fmla="*/ 80819 w 119786"/>
                <a:gd name="connsiteY18" fmla="*/ 96702 h 124821"/>
                <a:gd name="connsiteX19" fmla="*/ 88239 w 119786"/>
                <a:gd name="connsiteY19" fmla="*/ 84581 h 124821"/>
                <a:gd name="connsiteX20" fmla="*/ 119558 w 119786"/>
                <a:gd name="connsiteY20" fmla="*/ 84581 h 124821"/>
                <a:gd name="connsiteX21" fmla="*/ 101841 w 119786"/>
                <a:gd name="connsiteY21" fmla="*/ 114411 h 124821"/>
                <a:gd name="connsiteX22" fmla="*/ 62408 w 119786"/>
                <a:gd name="connsiteY22" fmla="*/ 124820 h 124821"/>
                <a:gd name="connsiteX23" fmla="*/ 87554 w 119786"/>
                <a:gd name="connsiteY23" fmla="*/ 49607 h 124821"/>
                <a:gd name="connsiteX24" fmla="*/ 80010 w 119786"/>
                <a:gd name="connsiteY24" fmla="*/ 29376 h 124821"/>
                <a:gd name="connsiteX25" fmla="*/ 61493 w 119786"/>
                <a:gd name="connsiteY25" fmla="*/ 22865 h 124821"/>
                <a:gd name="connsiteX26" fmla="*/ 43091 w 119786"/>
                <a:gd name="connsiteY26" fmla="*/ 29831 h 124821"/>
                <a:gd name="connsiteX27" fmla="*/ 34061 w 119786"/>
                <a:gd name="connsiteY27" fmla="*/ 49607 h 124821"/>
                <a:gd name="connsiteX28" fmla="*/ 87554 w 119786"/>
                <a:gd name="connsiteY28" fmla="*/ 49607 h 1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9786" h="124821">
                  <a:moveTo>
                    <a:pt x="62408" y="124821"/>
                  </a:moveTo>
                  <a:cubicBezTo>
                    <a:pt x="53416" y="124821"/>
                    <a:pt x="45110" y="123445"/>
                    <a:pt x="37490" y="120701"/>
                  </a:cubicBezTo>
                  <a:cubicBezTo>
                    <a:pt x="29870" y="117957"/>
                    <a:pt x="23326" y="113920"/>
                    <a:pt x="17831" y="108590"/>
                  </a:cubicBezTo>
                  <a:cubicBezTo>
                    <a:pt x="12182" y="103409"/>
                    <a:pt x="7810" y="97084"/>
                    <a:pt x="4686" y="89614"/>
                  </a:cubicBezTo>
                  <a:cubicBezTo>
                    <a:pt x="1562" y="82145"/>
                    <a:pt x="0" y="73615"/>
                    <a:pt x="0" y="64006"/>
                  </a:cubicBezTo>
                  <a:lnTo>
                    <a:pt x="0" y="62183"/>
                  </a:lnTo>
                  <a:cubicBezTo>
                    <a:pt x="0" y="52732"/>
                    <a:pt x="1562" y="44203"/>
                    <a:pt x="4686" y="36575"/>
                  </a:cubicBezTo>
                  <a:cubicBezTo>
                    <a:pt x="7810" y="28957"/>
                    <a:pt x="12182" y="22408"/>
                    <a:pt x="17831" y="16920"/>
                  </a:cubicBezTo>
                  <a:cubicBezTo>
                    <a:pt x="23326" y="11581"/>
                    <a:pt x="29794" y="7432"/>
                    <a:pt x="37262" y="4456"/>
                  </a:cubicBezTo>
                  <a:cubicBezTo>
                    <a:pt x="44729" y="1489"/>
                    <a:pt x="52806" y="0"/>
                    <a:pt x="61493" y="0"/>
                  </a:cubicBezTo>
                  <a:cubicBezTo>
                    <a:pt x="69266" y="0"/>
                    <a:pt x="76657" y="1181"/>
                    <a:pt x="83668" y="3544"/>
                  </a:cubicBezTo>
                  <a:cubicBezTo>
                    <a:pt x="90678" y="5906"/>
                    <a:pt x="96850" y="9525"/>
                    <a:pt x="102184" y="14399"/>
                  </a:cubicBezTo>
                  <a:cubicBezTo>
                    <a:pt x="107518" y="19282"/>
                    <a:pt x="111785" y="25571"/>
                    <a:pt x="114986" y="33263"/>
                  </a:cubicBezTo>
                  <a:cubicBezTo>
                    <a:pt x="118186" y="40956"/>
                    <a:pt x="119786" y="50146"/>
                    <a:pt x="119786" y="60806"/>
                  </a:cubicBezTo>
                  <a:lnTo>
                    <a:pt x="119786" y="69950"/>
                  </a:lnTo>
                  <a:lnTo>
                    <a:pt x="33604" y="69950"/>
                  </a:lnTo>
                  <a:cubicBezTo>
                    <a:pt x="34061" y="80014"/>
                    <a:pt x="36833" y="87744"/>
                    <a:pt x="41948" y="93157"/>
                  </a:cubicBezTo>
                  <a:cubicBezTo>
                    <a:pt x="47053" y="98571"/>
                    <a:pt x="54178" y="101269"/>
                    <a:pt x="63322" y="101269"/>
                  </a:cubicBezTo>
                  <a:cubicBezTo>
                    <a:pt x="71095" y="101269"/>
                    <a:pt x="76924" y="99752"/>
                    <a:pt x="80819" y="96702"/>
                  </a:cubicBezTo>
                  <a:cubicBezTo>
                    <a:pt x="84696" y="93651"/>
                    <a:pt x="87173" y="89614"/>
                    <a:pt x="88239" y="84581"/>
                  </a:cubicBezTo>
                  <a:lnTo>
                    <a:pt x="119558" y="84581"/>
                  </a:lnTo>
                  <a:cubicBezTo>
                    <a:pt x="117577" y="97539"/>
                    <a:pt x="111671" y="107482"/>
                    <a:pt x="101841" y="114411"/>
                  </a:cubicBezTo>
                  <a:cubicBezTo>
                    <a:pt x="92011" y="121350"/>
                    <a:pt x="78867" y="124820"/>
                    <a:pt x="62408" y="124820"/>
                  </a:cubicBezTo>
                  <a:close/>
                  <a:moveTo>
                    <a:pt x="87554" y="49607"/>
                  </a:moveTo>
                  <a:cubicBezTo>
                    <a:pt x="86944" y="40463"/>
                    <a:pt x="84429" y="33719"/>
                    <a:pt x="80010" y="29376"/>
                  </a:cubicBezTo>
                  <a:cubicBezTo>
                    <a:pt x="75590" y="25033"/>
                    <a:pt x="69418" y="22865"/>
                    <a:pt x="61493" y="22865"/>
                  </a:cubicBezTo>
                  <a:cubicBezTo>
                    <a:pt x="54026" y="22865"/>
                    <a:pt x="47892" y="25190"/>
                    <a:pt x="43091" y="29831"/>
                  </a:cubicBezTo>
                  <a:cubicBezTo>
                    <a:pt x="38290" y="34482"/>
                    <a:pt x="35280" y="41078"/>
                    <a:pt x="34061" y="49607"/>
                  </a:cubicBezTo>
                  <a:lnTo>
                    <a:pt x="87554" y="4960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A5F519C-DCDB-E25F-B0E6-A286610C6A56}"/>
                </a:ext>
              </a:extLst>
            </p:cNvPr>
            <p:cNvSpPr/>
            <p:nvPr/>
          </p:nvSpPr>
          <p:spPr>
            <a:xfrm>
              <a:off x="4077109" y="-875003"/>
              <a:ext cx="102403" cy="124819"/>
            </a:xfrm>
            <a:custGeom>
              <a:avLst/>
              <a:gdLst>
                <a:gd name="connsiteX0" fmla="*/ 52121 w 102403"/>
                <a:gd name="connsiteY0" fmla="*/ 124819 h 124819"/>
                <a:gd name="connsiteX1" fmla="*/ 14402 w 102403"/>
                <a:gd name="connsiteY1" fmla="*/ 114550 h 124819"/>
                <a:gd name="connsiteX2" fmla="*/ 0 w 102403"/>
                <a:gd name="connsiteY2" fmla="*/ 84896 h 124819"/>
                <a:gd name="connsiteX3" fmla="*/ 30861 w 102403"/>
                <a:gd name="connsiteY3" fmla="*/ 84896 h 124819"/>
                <a:gd name="connsiteX4" fmla="*/ 36462 w 102403"/>
                <a:gd name="connsiteY4" fmla="*/ 97463 h 124819"/>
                <a:gd name="connsiteX5" fmla="*/ 51892 w 102403"/>
                <a:gd name="connsiteY5" fmla="*/ 101956 h 124819"/>
                <a:gd name="connsiteX6" fmla="*/ 66065 w 102403"/>
                <a:gd name="connsiteY6" fmla="*/ 98495 h 124819"/>
                <a:gd name="connsiteX7" fmla="*/ 70637 w 102403"/>
                <a:gd name="connsiteY7" fmla="*/ 88812 h 124819"/>
                <a:gd name="connsiteX8" fmla="*/ 65037 w 102403"/>
                <a:gd name="connsiteY8" fmla="*/ 79482 h 124819"/>
                <a:gd name="connsiteX9" fmla="*/ 46406 w 102403"/>
                <a:gd name="connsiteY9" fmla="*/ 74525 h 124819"/>
                <a:gd name="connsiteX10" fmla="*/ 26175 w 102403"/>
                <a:gd name="connsiteY10" fmla="*/ 69948 h 124819"/>
                <a:gd name="connsiteX11" fmla="*/ 12573 w 102403"/>
                <a:gd name="connsiteY11" fmla="*/ 62860 h 124819"/>
                <a:gd name="connsiteX12" fmla="*/ 4686 w 102403"/>
                <a:gd name="connsiteY12" fmla="*/ 52238 h 124819"/>
                <a:gd name="connsiteX13" fmla="*/ 2286 w 102403"/>
                <a:gd name="connsiteY13" fmla="*/ 37262 h 124819"/>
                <a:gd name="connsiteX14" fmla="*/ 6287 w 102403"/>
                <a:gd name="connsiteY14" fmla="*/ 20919 h 124819"/>
                <a:gd name="connsiteX15" fmla="*/ 16916 w 102403"/>
                <a:gd name="connsiteY15" fmla="*/ 9143 h 124819"/>
                <a:gd name="connsiteX16" fmla="*/ 31890 w 102403"/>
                <a:gd name="connsiteY16" fmla="*/ 2288 h 124819"/>
                <a:gd name="connsiteX17" fmla="*/ 49606 w 102403"/>
                <a:gd name="connsiteY17" fmla="*/ 0 h 124819"/>
                <a:gd name="connsiteX18" fmla="*/ 68008 w 102403"/>
                <a:gd name="connsiteY18" fmla="*/ 1954 h 124819"/>
                <a:gd name="connsiteX19" fmla="*/ 83210 w 102403"/>
                <a:gd name="connsiteY19" fmla="*/ 8251 h 124819"/>
                <a:gd name="connsiteX20" fmla="*/ 93726 w 102403"/>
                <a:gd name="connsiteY20" fmla="*/ 19710 h 124819"/>
                <a:gd name="connsiteX21" fmla="*/ 98984 w 102403"/>
                <a:gd name="connsiteY21" fmla="*/ 37132 h 124819"/>
                <a:gd name="connsiteX22" fmla="*/ 68580 w 102403"/>
                <a:gd name="connsiteY22" fmla="*/ 37132 h 124819"/>
                <a:gd name="connsiteX23" fmla="*/ 62865 w 102403"/>
                <a:gd name="connsiteY23" fmla="*/ 26370 h 124819"/>
                <a:gd name="connsiteX24" fmla="*/ 49835 w 102403"/>
                <a:gd name="connsiteY24" fmla="*/ 22863 h 124819"/>
                <a:gd name="connsiteX25" fmla="*/ 37376 w 102403"/>
                <a:gd name="connsiteY25" fmla="*/ 26258 h 124819"/>
                <a:gd name="connsiteX26" fmla="*/ 32918 w 102403"/>
                <a:gd name="connsiteY26" fmla="*/ 35094 h 124819"/>
                <a:gd name="connsiteX27" fmla="*/ 37947 w 102403"/>
                <a:gd name="connsiteY27" fmla="*/ 43475 h 124819"/>
                <a:gd name="connsiteX28" fmla="*/ 56007 w 102403"/>
                <a:gd name="connsiteY28" fmla="*/ 48005 h 124819"/>
                <a:gd name="connsiteX29" fmla="*/ 75895 w 102403"/>
                <a:gd name="connsiteY29" fmla="*/ 52116 h 124819"/>
                <a:gd name="connsiteX30" fmla="*/ 90526 w 102403"/>
                <a:gd name="connsiteY30" fmla="*/ 58748 h 124819"/>
                <a:gd name="connsiteX31" fmla="*/ 99326 w 102403"/>
                <a:gd name="connsiteY31" fmla="*/ 69492 h 124819"/>
                <a:gd name="connsiteX32" fmla="*/ 102403 w 102403"/>
                <a:gd name="connsiteY32" fmla="*/ 85500 h 124819"/>
                <a:gd name="connsiteX33" fmla="*/ 89154 w 102403"/>
                <a:gd name="connsiteY33" fmla="*/ 114875 h 124819"/>
                <a:gd name="connsiteX34" fmla="*/ 52121 w 102403"/>
                <a:gd name="connsiteY34" fmla="*/ 124818 h 12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2403" h="124819">
                  <a:moveTo>
                    <a:pt x="52121" y="124819"/>
                  </a:moveTo>
                  <a:cubicBezTo>
                    <a:pt x="35966" y="124819"/>
                    <a:pt x="23393" y="121396"/>
                    <a:pt x="14402" y="114550"/>
                  </a:cubicBezTo>
                  <a:cubicBezTo>
                    <a:pt x="5410" y="107704"/>
                    <a:pt x="610" y="97826"/>
                    <a:pt x="0" y="84896"/>
                  </a:cubicBezTo>
                  <a:lnTo>
                    <a:pt x="30861" y="84896"/>
                  </a:lnTo>
                  <a:cubicBezTo>
                    <a:pt x="31623" y="90273"/>
                    <a:pt x="33490" y="94468"/>
                    <a:pt x="36462" y="97463"/>
                  </a:cubicBezTo>
                  <a:cubicBezTo>
                    <a:pt x="39433" y="100458"/>
                    <a:pt x="44577" y="101956"/>
                    <a:pt x="51892" y="101956"/>
                  </a:cubicBezTo>
                  <a:cubicBezTo>
                    <a:pt x="58293" y="101956"/>
                    <a:pt x="63017" y="100802"/>
                    <a:pt x="66065" y="98495"/>
                  </a:cubicBezTo>
                  <a:cubicBezTo>
                    <a:pt x="69104" y="96198"/>
                    <a:pt x="70637" y="92960"/>
                    <a:pt x="70637" y="88812"/>
                  </a:cubicBezTo>
                  <a:cubicBezTo>
                    <a:pt x="70637" y="84664"/>
                    <a:pt x="68771" y="81557"/>
                    <a:pt x="65037" y="79482"/>
                  </a:cubicBezTo>
                  <a:cubicBezTo>
                    <a:pt x="61303" y="77408"/>
                    <a:pt x="55093" y="75752"/>
                    <a:pt x="46406" y="74525"/>
                  </a:cubicBezTo>
                  <a:cubicBezTo>
                    <a:pt x="38481" y="73306"/>
                    <a:pt x="31737" y="71780"/>
                    <a:pt x="26175" y="69948"/>
                  </a:cubicBezTo>
                  <a:cubicBezTo>
                    <a:pt x="20612" y="68125"/>
                    <a:pt x="16078" y="65762"/>
                    <a:pt x="12573" y="62860"/>
                  </a:cubicBezTo>
                  <a:cubicBezTo>
                    <a:pt x="8915" y="59967"/>
                    <a:pt x="6287" y="56433"/>
                    <a:pt x="4686" y="52238"/>
                  </a:cubicBezTo>
                  <a:cubicBezTo>
                    <a:pt x="3086" y="48043"/>
                    <a:pt x="2286" y="43057"/>
                    <a:pt x="2286" y="37262"/>
                  </a:cubicBezTo>
                  <a:cubicBezTo>
                    <a:pt x="2286" y="31011"/>
                    <a:pt x="3610" y="25570"/>
                    <a:pt x="6287" y="20919"/>
                  </a:cubicBezTo>
                  <a:cubicBezTo>
                    <a:pt x="8954" y="16268"/>
                    <a:pt x="12497" y="12342"/>
                    <a:pt x="16916" y="9143"/>
                  </a:cubicBezTo>
                  <a:cubicBezTo>
                    <a:pt x="21184" y="6102"/>
                    <a:pt x="26175" y="3813"/>
                    <a:pt x="31890" y="2288"/>
                  </a:cubicBezTo>
                  <a:cubicBezTo>
                    <a:pt x="37605" y="762"/>
                    <a:pt x="43510" y="0"/>
                    <a:pt x="49606" y="0"/>
                  </a:cubicBezTo>
                  <a:cubicBezTo>
                    <a:pt x="56159" y="0"/>
                    <a:pt x="62293" y="652"/>
                    <a:pt x="68008" y="1954"/>
                  </a:cubicBezTo>
                  <a:cubicBezTo>
                    <a:pt x="73723" y="3256"/>
                    <a:pt x="78791" y="5348"/>
                    <a:pt x="83210" y="8251"/>
                  </a:cubicBezTo>
                  <a:cubicBezTo>
                    <a:pt x="87478" y="11162"/>
                    <a:pt x="90983" y="14976"/>
                    <a:pt x="93726" y="19710"/>
                  </a:cubicBezTo>
                  <a:cubicBezTo>
                    <a:pt x="96469" y="24454"/>
                    <a:pt x="98222" y="30258"/>
                    <a:pt x="98984" y="37132"/>
                  </a:cubicBezTo>
                  <a:lnTo>
                    <a:pt x="68580" y="37132"/>
                  </a:lnTo>
                  <a:cubicBezTo>
                    <a:pt x="67666" y="32305"/>
                    <a:pt x="65761" y="28714"/>
                    <a:pt x="62865" y="26370"/>
                  </a:cubicBezTo>
                  <a:cubicBezTo>
                    <a:pt x="59969" y="24035"/>
                    <a:pt x="55626" y="22863"/>
                    <a:pt x="49835" y="22863"/>
                  </a:cubicBezTo>
                  <a:cubicBezTo>
                    <a:pt x="44491" y="22863"/>
                    <a:pt x="40348" y="23997"/>
                    <a:pt x="37376" y="26258"/>
                  </a:cubicBezTo>
                  <a:cubicBezTo>
                    <a:pt x="34404" y="28527"/>
                    <a:pt x="32918" y="31476"/>
                    <a:pt x="32918" y="35094"/>
                  </a:cubicBezTo>
                  <a:cubicBezTo>
                    <a:pt x="32918" y="38871"/>
                    <a:pt x="34585" y="41661"/>
                    <a:pt x="37947" y="43475"/>
                  </a:cubicBezTo>
                  <a:cubicBezTo>
                    <a:pt x="41291" y="45289"/>
                    <a:pt x="47320" y="46795"/>
                    <a:pt x="56007" y="48005"/>
                  </a:cubicBezTo>
                  <a:cubicBezTo>
                    <a:pt x="63475" y="49075"/>
                    <a:pt x="70104" y="50442"/>
                    <a:pt x="75895" y="52116"/>
                  </a:cubicBezTo>
                  <a:cubicBezTo>
                    <a:pt x="81686" y="53800"/>
                    <a:pt x="86554" y="56004"/>
                    <a:pt x="90526" y="58748"/>
                  </a:cubicBezTo>
                  <a:cubicBezTo>
                    <a:pt x="94336" y="61651"/>
                    <a:pt x="97269" y="65232"/>
                    <a:pt x="99326" y="69492"/>
                  </a:cubicBezTo>
                  <a:cubicBezTo>
                    <a:pt x="101384" y="73761"/>
                    <a:pt x="102403" y="79091"/>
                    <a:pt x="102403" y="85500"/>
                  </a:cubicBezTo>
                  <a:cubicBezTo>
                    <a:pt x="102403" y="98449"/>
                    <a:pt x="97993" y="108243"/>
                    <a:pt x="89154" y="114875"/>
                  </a:cubicBezTo>
                  <a:cubicBezTo>
                    <a:pt x="80315" y="121498"/>
                    <a:pt x="67970" y="124818"/>
                    <a:pt x="52121" y="1248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CC8382D8-7488-C7B1-3527-DB8BF6944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32825C1-8EFB-B02D-D978-0323EE3AEB93}"/>
              </a:ext>
            </a:extLst>
          </p:cNvPr>
          <p:cNvGrpSpPr/>
          <p:nvPr userDrawn="1"/>
        </p:nvGrpSpPr>
        <p:grpSpPr>
          <a:xfrm>
            <a:off x="641184" y="457827"/>
            <a:ext cx="10799104" cy="557722"/>
            <a:chOff x="641184" y="457827"/>
            <a:chExt cx="10799104" cy="55772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F876636-8912-BCE8-6A95-16BECA9F99C7}"/>
                </a:ext>
              </a:extLst>
            </p:cNvPr>
            <p:cNvGrpSpPr/>
            <p:nvPr userDrawn="1"/>
          </p:nvGrpSpPr>
          <p:grpSpPr>
            <a:xfrm>
              <a:off x="641184" y="465482"/>
              <a:ext cx="1009310" cy="550067"/>
              <a:chOff x="380647" y="466187"/>
              <a:chExt cx="1102384" cy="600792"/>
            </a:xfrm>
            <a:solidFill>
              <a:srgbClr val="FFFFFF"/>
            </a:solidFill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E3A508F-C119-E859-11E2-3019D400165E}"/>
                  </a:ext>
                </a:extLst>
              </p:cNvPr>
              <p:cNvSpPr/>
              <p:nvPr/>
            </p:nvSpPr>
            <p:spPr>
              <a:xfrm>
                <a:off x="380647" y="466187"/>
                <a:ext cx="149424" cy="157581"/>
              </a:xfrm>
              <a:custGeom>
                <a:avLst/>
                <a:gdLst>
                  <a:gd name="connsiteX0" fmla="*/ 51793 w 149424"/>
                  <a:gd name="connsiteY0" fmla="*/ 0 h 157581"/>
                  <a:gd name="connsiteX1" fmla="*/ 98295 w 149424"/>
                  <a:gd name="connsiteY1" fmla="*/ 0 h 157581"/>
                  <a:gd name="connsiteX2" fmla="*/ 149424 w 149424"/>
                  <a:gd name="connsiteY2" fmla="*/ 157581 h 157581"/>
                  <a:gd name="connsiteX3" fmla="*/ 112177 w 149424"/>
                  <a:gd name="connsiteY3" fmla="*/ 157581 h 157581"/>
                  <a:gd name="connsiteX4" fmla="*/ 101380 w 149424"/>
                  <a:gd name="connsiteY4" fmla="*/ 122544 h 157581"/>
                  <a:gd name="connsiteX5" fmla="*/ 44301 w 149424"/>
                  <a:gd name="connsiteY5" fmla="*/ 122544 h 157581"/>
                  <a:gd name="connsiteX6" fmla="*/ 33499 w 149424"/>
                  <a:gd name="connsiteY6" fmla="*/ 157581 h 157581"/>
                  <a:gd name="connsiteX7" fmla="*/ 0 w 149424"/>
                  <a:gd name="connsiteY7" fmla="*/ 157581 h 157581"/>
                  <a:gd name="connsiteX8" fmla="*/ 51793 w 149424"/>
                  <a:gd name="connsiteY8" fmla="*/ 0 h 157581"/>
                  <a:gd name="connsiteX9" fmla="*/ 52012 w 149424"/>
                  <a:gd name="connsiteY9" fmla="*/ 97192 h 157581"/>
                  <a:gd name="connsiteX10" fmla="*/ 93668 w 149424"/>
                  <a:gd name="connsiteY10" fmla="*/ 97192 h 157581"/>
                  <a:gd name="connsiteX11" fmla="*/ 72948 w 149424"/>
                  <a:gd name="connsiteY11" fmla="*/ 29091 h 157581"/>
                  <a:gd name="connsiteX12" fmla="*/ 52012 w 149424"/>
                  <a:gd name="connsiteY12" fmla="*/ 97192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424" h="157581">
                    <a:moveTo>
                      <a:pt x="51793" y="0"/>
                    </a:moveTo>
                    <a:lnTo>
                      <a:pt x="98295" y="0"/>
                    </a:lnTo>
                    <a:lnTo>
                      <a:pt x="149424" y="157581"/>
                    </a:lnTo>
                    <a:lnTo>
                      <a:pt x="112177" y="157581"/>
                    </a:lnTo>
                    <a:lnTo>
                      <a:pt x="101380" y="122544"/>
                    </a:lnTo>
                    <a:lnTo>
                      <a:pt x="44301" y="122544"/>
                    </a:lnTo>
                    <a:lnTo>
                      <a:pt x="33499" y="157581"/>
                    </a:lnTo>
                    <a:lnTo>
                      <a:pt x="0" y="157581"/>
                    </a:lnTo>
                    <a:lnTo>
                      <a:pt x="51793" y="0"/>
                    </a:lnTo>
                    <a:close/>
                    <a:moveTo>
                      <a:pt x="52012" y="97192"/>
                    </a:moveTo>
                    <a:lnTo>
                      <a:pt x="93668" y="97192"/>
                    </a:lnTo>
                    <a:lnTo>
                      <a:pt x="72948" y="29091"/>
                    </a:lnTo>
                    <a:lnTo>
                      <a:pt x="52012" y="97192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540497D-CC3D-D04B-3E0E-6E5077B93203}"/>
                  </a:ext>
                </a:extLst>
              </p:cNvPr>
              <p:cNvSpPr/>
              <p:nvPr/>
            </p:nvSpPr>
            <p:spPr>
              <a:xfrm>
                <a:off x="538886" y="505860"/>
                <a:ext cx="114383" cy="120338"/>
              </a:xfrm>
              <a:custGeom>
                <a:avLst/>
                <a:gdLst>
                  <a:gd name="connsiteX0" fmla="*/ 59286 w 114383"/>
                  <a:gd name="connsiteY0" fmla="*/ 120338 h 120338"/>
                  <a:gd name="connsiteX1" fmla="*/ 35813 w 114383"/>
                  <a:gd name="connsiteY1" fmla="*/ 116482 h 120338"/>
                  <a:gd name="connsiteX2" fmla="*/ 16968 w 114383"/>
                  <a:gd name="connsiteY2" fmla="*/ 105129 h 120338"/>
                  <a:gd name="connsiteX3" fmla="*/ 4516 w 114383"/>
                  <a:gd name="connsiteY3" fmla="*/ 86727 h 120338"/>
                  <a:gd name="connsiteX4" fmla="*/ 0 w 114383"/>
                  <a:gd name="connsiteY4" fmla="*/ 61707 h 120338"/>
                  <a:gd name="connsiteX5" fmla="*/ 0 w 114383"/>
                  <a:gd name="connsiteY5" fmla="*/ 59950 h 120338"/>
                  <a:gd name="connsiteX6" fmla="*/ 4628 w 114383"/>
                  <a:gd name="connsiteY6" fmla="*/ 34929 h 120338"/>
                  <a:gd name="connsiteX7" fmla="*/ 17411 w 114383"/>
                  <a:gd name="connsiteY7" fmla="*/ 15873 h 120338"/>
                  <a:gd name="connsiteX8" fmla="*/ 36365 w 114383"/>
                  <a:gd name="connsiteY8" fmla="*/ 4081 h 120338"/>
                  <a:gd name="connsiteX9" fmla="*/ 59506 w 114383"/>
                  <a:gd name="connsiteY9" fmla="*/ 0 h 120338"/>
                  <a:gd name="connsiteX10" fmla="*/ 78791 w 114383"/>
                  <a:gd name="connsiteY10" fmla="*/ 2314 h 120338"/>
                  <a:gd name="connsiteX11" fmla="*/ 95650 w 114383"/>
                  <a:gd name="connsiteY11" fmla="*/ 9918 h 120338"/>
                  <a:gd name="connsiteX12" fmla="*/ 107770 w 114383"/>
                  <a:gd name="connsiteY12" fmla="*/ 23801 h 120338"/>
                  <a:gd name="connsiteX13" fmla="*/ 113720 w 114383"/>
                  <a:gd name="connsiteY13" fmla="*/ 44740 h 120338"/>
                  <a:gd name="connsiteX14" fmla="*/ 83526 w 114383"/>
                  <a:gd name="connsiteY14" fmla="*/ 44740 h 120338"/>
                  <a:gd name="connsiteX15" fmla="*/ 76146 w 114383"/>
                  <a:gd name="connsiteY15" fmla="*/ 29970 h 120338"/>
                  <a:gd name="connsiteX16" fmla="*/ 60165 w 114383"/>
                  <a:gd name="connsiteY16" fmla="*/ 25128 h 120338"/>
                  <a:gd name="connsiteX17" fmla="*/ 40109 w 114383"/>
                  <a:gd name="connsiteY17" fmla="*/ 34024 h 120338"/>
                  <a:gd name="connsiteX18" fmla="*/ 32616 w 114383"/>
                  <a:gd name="connsiteY18" fmla="*/ 59403 h 120338"/>
                  <a:gd name="connsiteX19" fmla="*/ 32616 w 114383"/>
                  <a:gd name="connsiteY19" fmla="*/ 61160 h 120338"/>
                  <a:gd name="connsiteX20" fmla="*/ 40001 w 114383"/>
                  <a:gd name="connsiteY20" fmla="*/ 87301 h 120338"/>
                  <a:gd name="connsiteX21" fmla="*/ 60829 w 114383"/>
                  <a:gd name="connsiteY21" fmla="*/ 96090 h 120338"/>
                  <a:gd name="connsiteX22" fmla="*/ 77468 w 114383"/>
                  <a:gd name="connsiteY22" fmla="*/ 90637 h 120338"/>
                  <a:gd name="connsiteX23" fmla="*/ 85513 w 114383"/>
                  <a:gd name="connsiteY23" fmla="*/ 74056 h 120338"/>
                  <a:gd name="connsiteX24" fmla="*/ 114384 w 114383"/>
                  <a:gd name="connsiteY24" fmla="*/ 74056 h 120338"/>
                  <a:gd name="connsiteX25" fmla="*/ 109752 w 114383"/>
                  <a:gd name="connsiteY25" fmla="*/ 92897 h 120338"/>
                  <a:gd name="connsiteX26" fmla="*/ 98735 w 114383"/>
                  <a:gd name="connsiteY26" fmla="*/ 107335 h 120338"/>
                  <a:gd name="connsiteX27" fmla="*/ 81763 w 114383"/>
                  <a:gd name="connsiteY27" fmla="*/ 116922 h 120338"/>
                  <a:gd name="connsiteX28" fmla="*/ 59286 w 114383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3" h="120338">
                    <a:moveTo>
                      <a:pt x="59286" y="120338"/>
                    </a:moveTo>
                    <a:cubicBezTo>
                      <a:pt x="50910" y="120338"/>
                      <a:pt x="43086" y="119047"/>
                      <a:pt x="35813" y="116482"/>
                    </a:cubicBezTo>
                    <a:cubicBezTo>
                      <a:pt x="28540" y="113909"/>
                      <a:pt x="22258" y="110124"/>
                      <a:pt x="16968" y="105129"/>
                    </a:cubicBezTo>
                    <a:cubicBezTo>
                      <a:pt x="11681" y="100134"/>
                      <a:pt x="7528" y="94000"/>
                      <a:pt x="4516" y="86727"/>
                    </a:cubicBezTo>
                    <a:cubicBezTo>
                      <a:pt x="1503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3" y="42355"/>
                      <a:pt x="4628" y="34929"/>
                    </a:cubicBezTo>
                    <a:cubicBezTo>
                      <a:pt x="7713" y="27513"/>
                      <a:pt x="11973" y="21155"/>
                      <a:pt x="17411" y="15873"/>
                    </a:cubicBezTo>
                    <a:cubicBezTo>
                      <a:pt x="22845" y="10726"/>
                      <a:pt x="29164" y="6798"/>
                      <a:pt x="36365" y="4081"/>
                    </a:cubicBezTo>
                    <a:cubicBezTo>
                      <a:pt x="43561" y="1363"/>
                      <a:pt x="51273" y="0"/>
                      <a:pt x="59506" y="0"/>
                    </a:cubicBezTo>
                    <a:cubicBezTo>
                      <a:pt x="66115" y="0"/>
                      <a:pt x="72540" y="772"/>
                      <a:pt x="78791" y="2314"/>
                    </a:cubicBezTo>
                    <a:cubicBezTo>
                      <a:pt x="85032" y="3856"/>
                      <a:pt x="90651" y="6394"/>
                      <a:pt x="95650" y="9918"/>
                    </a:cubicBezTo>
                    <a:cubicBezTo>
                      <a:pt x="100497" y="13443"/>
                      <a:pt x="104538" y="18071"/>
                      <a:pt x="107770" y="23801"/>
                    </a:cubicBezTo>
                    <a:cubicBezTo>
                      <a:pt x="110999" y="29531"/>
                      <a:pt x="112985" y="36517"/>
                      <a:pt x="113720" y="44740"/>
                    </a:cubicBezTo>
                    <a:lnTo>
                      <a:pt x="83526" y="44740"/>
                    </a:lnTo>
                    <a:cubicBezTo>
                      <a:pt x="82499" y="38131"/>
                      <a:pt x="80037" y="33208"/>
                      <a:pt x="76146" y="29970"/>
                    </a:cubicBezTo>
                    <a:cubicBezTo>
                      <a:pt x="72249" y="26742"/>
                      <a:pt x="66923" y="25128"/>
                      <a:pt x="60165" y="25128"/>
                    </a:cubicBezTo>
                    <a:cubicBezTo>
                      <a:pt x="51789" y="25128"/>
                      <a:pt x="45104" y="28096"/>
                      <a:pt x="40109" y="34024"/>
                    </a:cubicBezTo>
                    <a:cubicBezTo>
                      <a:pt x="35114" y="39961"/>
                      <a:pt x="32616" y="48417"/>
                      <a:pt x="32616" y="59403"/>
                    </a:cubicBezTo>
                    <a:lnTo>
                      <a:pt x="32616" y="61160"/>
                    </a:lnTo>
                    <a:cubicBezTo>
                      <a:pt x="32616" y="72728"/>
                      <a:pt x="35078" y="81445"/>
                      <a:pt x="40001" y="87301"/>
                    </a:cubicBezTo>
                    <a:cubicBezTo>
                      <a:pt x="44920" y="93166"/>
                      <a:pt x="51866" y="96090"/>
                      <a:pt x="60829" y="96090"/>
                    </a:cubicBezTo>
                    <a:cubicBezTo>
                      <a:pt x="67290" y="96090"/>
                      <a:pt x="72840" y="94269"/>
                      <a:pt x="77468" y="90637"/>
                    </a:cubicBezTo>
                    <a:cubicBezTo>
                      <a:pt x="82096" y="86997"/>
                      <a:pt x="84772" y="81472"/>
                      <a:pt x="85513" y="74056"/>
                    </a:cubicBezTo>
                    <a:lnTo>
                      <a:pt x="114384" y="74056"/>
                    </a:lnTo>
                    <a:cubicBezTo>
                      <a:pt x="113940" y="80961"/>
                      <a:pt x="112398" y="87239"/>
                      <a:pt x="109752" y="92897"/>
                    </a:cubicBezTo>
                    <a:cubicBezTo>
                      <a:pt x="107111" y="98556"/>
                      <a:pt x="103434" y="103362"/>
                      <a:pt x="98735" y="107335"/>
                    </a:cubicBezTo>
                    <a:cubicBezTo>
                      <a:pt x="94032" y="111442"/>
                      <a:pt x="88378" y="114644"/>
                      <a:pt x="81763" y="116922"/>
                    </a:cubicBezTo>
                    <a:cubicBezTo>
                      <a:pt x="75155" y="119191"/>
                      <a:pt x="67658" y="120338"/>
                      <a:pt x="59286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FC5BACA-F57C-9032-8B01-44FF2EC258B1}"/>
                  </a:ext>
                </a:extLst>
              </p:cNvPr>
              <p:cNvSpPr/>
              <p:nvPr/>
            </p:nvSpPr>
            <p:spPr>
              <a:xfrm>
                <a:off x="666713" y="505860"/>
                <a:ext cx="114382" cy="120338"/>
              </a:xfrm>
              <a:custGeom>
                <a:avLst/>
                <a:gdLst>
                  <a:gd name="connsiteX0" fmla="*/ 59285 w 114382"/>
                  <a:gd name="connsiteY0" fmla="*/ 120338 h 120338"/>
                  <a:gd name="connsiteX1" fmla="*/ 35812 w 114382"/>
                  <a:gd name="connsiteY1" fmla="*/ 116482 h 120338"/>
                  <a:gd name="connsiteX2" fmla="*/ 16967 w 114382"/>
                  <a:gd name="connsiteY2" fmla="*/ 105129 h 120338"/>
                  <a:gd name="connsiteX3" fmla="*/ 4514 w 114382"/>
                  <a:gd name="connsiteY3" fmla="*/ 86727 h 120338"/>
                  <a:gd name="connsiteX4" fmla="*/ 0 w 114382"/>
                  <a:gd name="connsiteY4" fmla="*/ 61707 h 120338"/>
                  <a:gd name="connsiteX5" fmla="*/ 0 w 114382"/>
                  <a:gd name="connsiteY5" fmla="*/ 59950 h 120338"/>
                  <a:gd name="connsiteX6" fmla="*/ 4627 w 114382"/>
                  <a:gd name="connsiteY6" fmla="*/ 34929 h 120338"/>
                  <a:gd name="connsiteX7" fmla="*/ 17410 w 114382"/>
                  <a:gd name="connsiteY7" fmla="*/ 15873 h 120338"/>
                  <a:gd name="connsiteX8" fmla="*/ 36364 w 114382"/>
                  <a:gd name="connsiteY8" fmla="*/ 4081 h 120338"/>
                  <a:gd name="connsiteX9" fmla="*/ 59505 w 114382"/>
                  <a:gd name="connsiteY9" fmla="*/ 0 h 120338"/>
                  <a:gd name="connsiteX10" fmla="*/ 78791 w 114382"/>
                  <a:gd name="connsiteY10" fmla="*/ 2314 h 120338"/>
                  <a:gd name="connsiteX11" fmla="*/ 95649 w 114382"/>
                  <a:gd name="connsiteY11" fmla="*/ 9918 h 120338"/>
                  <a:gd name="connsiteX12" fmla="*/ 107770 w 114382"/>
                  <a:gd name="connsiteY12" fmla="*/ 23801 h 120338"/>
                  <a:gd name="connsiteX13" fmla="*/ 113720 w 114382"/>
                  <a:gd name="connsiteY13" fmla="*/ 44740 h 120338"/>
                  <a:gd name="connsiteX14" fmla="*/ 83525 w 114382"/>
                  <a:gd name="connsiteY14" fmla="*/ 44740 h 120338"/>
                  <a:gd name="connsiteX15" fmla="*/ 76145 w 114382"/>
                  <a:gd name="connsiteY15" fmla="*/ 29970 h 120338"/>
                  <a:gd name="connsiteX16" fmla="*/ 60164 w 114382"/>
                  <a:gd name="connsiteY16" fmla="*/ 25128 h 120338"/>
                  <a:gd name="connsiteX17" fmla="*/ 40108 w 114382"/>
                  <a:gd name="connsiteY17" fmla="*/ 34024 h 120338"/>
                  <a:gd name="connsiteX18" fmla="*/ 32615 w 114382"/>
                  <a:gd name="connsiteY18" fmla="*/ 59403 h 120338"/>
                  <a:gd name="connsiteX19" fmla="*/ 32615 w 114382"/>
                  <a:gd name="connsiteY19" fmla="*/ 61160 h 120338"/>
                  <a:gd name="connsiteX20" fmla="*/ 40000 w 114382"/>
                  <a:gd name="connsiteY20" fmla="*/ 87301 h 120338"/>
                  <a:gd name="connsiteX21" fmla="*/ 60828 w 114382"/>
                  <a:gd name="connsiteY21" fmla="*/ 96090 h 120338"/>
                  <a:gd name="connsiteX22" fmla="*/ 77467 w 114382"/>
                  <a:gd name="connsiteY22" fmla="*/ 90637 h 120338"/>
                  <a:gd name="connsiteX23" fmla="*/ 85512 w 114382"/>
                  <a:gd name="connsiteY23" fmla="*/ 74056 h 120338"/>
                  <a:gd name="connsiteX24" fmla="*/ 114383 w 114382"/>
                  <a:gd name="connsiteY24" fmla="*/ 74056 h 120338"/>
                  <a:gd name="connsiteX25" fmla="*/ 109751 w 114382"/>
                  <a:gd name="connsiteY25" fmla="*/ 92897 h 120338"/>
                  <a:gd name="connsiteX26" fmla="*/ 98734 w 114382"/>
                  <a:gd name="connsiteY26" fmla="*/ 107335 h 120338"/>
                  <a:gd name="connsiteX27" fmla="*/ 81762 w 114382"/>
                  <a:gd name="connsiteY27" fmla="*/ 116922 h 120338"/>
                  <a:gd name="connsiteX28" fmla="*/ 59285 w 114382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8">
                    <a:moveTo>
                      <a:pt x="59285" y="120338"/>
                    </a:moveTo>
                    <a:cubicBezTo>
                      <a:pt x="50909" y="120338"/>
                      <a:pt x="43085" y="119047"/>
                      <a:pt x="35812" y="116482"/>
                    </a:cubicBezTo>
                    <a:cubicBezTo>
                      <a:pt x="28540" y="113909"/>
                      <a:pt x="22257" y="110124"/>
                      <a:pt x="16967" y="105129"/>
                    </a:cubicBezTo>
                    <a:cubicBezTo>
                      <a:pt x="11680" y="100134"/>
                      <a:pt x="7528" y="94000"/>
                      <a:pt x="4514" y="86727"/>
                    </a:cubicBezTo>
                    <a:cubicBezTo>
                      <a:pt x="1502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2" y="42355"/>
                      <a:pt x="4627" y="34929"/>
                    </a:cubicBezTo>
                    <a:cubicBezTo>
                      <a:pt x="7712" y="27513"/>
                      <a:pt x="11972" y="21155"/>
                      <a:pt x="17410" y="15873"/>
                    </a:cubicBezTo>
                    <a:cubicBezTo>
                      <a:pt x="22844" y="10726"/>
                      <a:pt x="29163" y="6798"/>
                      <a:pt x="36364" y="4081"/>
                    </a:cubicBezTo>
                    <a:cubicBezTo>
                      <a:pt x="43560" y="1363"/>
                      <a:pt x="51273" y="0"/>
                      <a:pt x="59505" y="0"/>
                    </a:cubicBezTo>
                    <a:cubicBezTo>
                      <a:pt x="66114" y="0"/>
                      <a:pt x="72539" y="772"/>
                      <a:pt x="78791" y="2314"/>
                    </a:cubicBezTo>
                    <a:cubicBezTo>
                      <a:pt x="85031" y="3856"/>
                      <a:pt x="90650" y="6394"/>
                      <a:pt x="95649" y="9918"/>
                    </a:cubicBezTo>
                    <a:cubicBezTo>
                      <a:pt x="100496" y="13443"/>
                      <a:pt x="104537" y="18071"/>
                      <a:pt x="107770" y="23801"/>
                    </a:cubicBezTo>
                    <a:cubicBezTo>
                      <a:pt x="110997" y="29531"/>
                      <a:pt x="112984" y="36517"/>
                      <a:pt x="113720" y="44740"/>
                    </a:cubicBezTo>
                    <a:lnTo>
                      <a:pt x="83525" y="44740"/>
                    </a:lnTo>
                    <a:cubicBezTo>
                      <a:pt x="82499" y="38131"/>
                      <a:pt x="80036" y="33208"/>
                      <a:pt x="76145" y="29970"/>
                    </a:cubicBezTo>
                    <a:cubicBezTo>
                      <a:pt x="72248" y="26742"/>
                      <a:pt x="66921" y="25128"/>
                      <a:pt x="60164" y="25128"/>
                    </a:cubicBezTo>
                    <a:cubicBezTo>
                      <a:pt x="51788" y="25128"/>
                      <a:pt x="45103" y="28096"/>
                      <a:pt x="40108" y="34024"/>
                    </a:cubicBezTo>
                    <a:cubicBezTo>
                      <a:pt x="35113" y="39961"/>
                      <a:pt x="32615" y="48417"/>
                      <a:pt x="32615" y="59403"/>
                    </a:cubicBezTo>
                    <a:lnTo>
                      <a:pt x="32615" y="61160"/>
                    </a:lnTo>
                    <a:cubicBezTo>
                      <a:pt x="32615" y="72728"/>
                      <a:pt x="35077" y="81445"/>
                      <a:pt x="40000" y="87301"/>
                    </a:cubicBezTo>
                    <a:cubicBezTo>
                      <a:pt x="44919" y="93166"/>
                      <a:pt x="51865" y="96090"/>
                      <a:pt x="60828" y="96090"/>
                    </a:cubicBezTo>
                    <a:cubicBezTo>
                      <a:pt x="67290" y="96090"/>
                      <a:pt x="72840" y="94269"/>
                      <a:pt x="77467" y="90637"/>
                    </a:cubicBezTo>
                    <a:cubicBezTo>
                      <a:pt x="82095" y="86997"/>
                      <a:pt x="84772" y="81472"/>
                      <a:pt x="85512" y="74056"/>
                    </a:cubicBezTo>
                    <a:lnTo>
                      <a:pt x="114383" y="74056"/>
                    </a:lnTo>
                    <a:cubicBezTo>
                      <a:pt x="113939" y="80961"/>
                      <a:pt x="112396" y="87239"/>
                      <a:pt x="109751" y="92897"/>
                    </a:cubicBezTo>
                    <a:cubicBezTo>
                      <a:pt x="107110" y="98556"/>
                      <a:pt x="103433" y="103362"/>
                      <a:pt x="98734" y="107335"/>
                    </a:cubicBezTo>
                    <a:cubicBezTo>
                      <a:pt x="94031" y="111442"/>
                      <a:pt x="88377" y="114644"/>
                      <a:pt x="81762" y="116922"/>
                    </a:cubicBezTo>
                    <a:cubicBezTo>
                      <a:pt x="75154" y="119191"/>
                      <a:pt x="67657" y="120338"/>
                      <a:pt x="59285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52A1C74-4FDC-E0CB-E2E5-9EE170E7C617}"/>
                  </a:ext>
                </a:extLst>
              </p:cNvPr>
              <p:cNvSpPr/>
              <p:nvPr/>
            </p:nvSpPr>
            <p:spPr>
              <a:xfrm>
                <a:off x="794539" y="505860"/>
                <a:ext cx="115486" cy="120338"/>
              </a:xfrm>
              <a:custGeom>
                <a:avLst/>
                <a:gdLst>
                  <a:gd name="connsiteX0" fmla="*/ 60164 w 115486"/>
                  <a:gd name="connsiteY0" fmla="*/ 120338 h 120338"/>
                  <a:gd name="connsiteX1" fmla="*/ 36144 w 115486"/>
                  <a:gd name="connsiteY1" fmla="*/ 116366 h 120338"/>
                  <a:gd name="connsiteX2" fmla="*/ 17191 w 115486"/>
                  <a:gd name="connsiteY2" fmla="*/ 104690 h 120338"/>
                  <a:gd name="connsiteX3" fmla="*/ 4516 w 115486"/>
                  <a:gd name="connsiteY3" fmla="*/ 86396 h 120338"/>
                  <a:gd name="connsiteX4" fmla="*/ 0 w 115486"/>
                  <a:gd name="connsiteY4" fmla="*/ 61707 h 120338"/>
                  <a:gd name="connsiteX5" fmla="*/ 0 w 115486"/>
                  <a:gd name="connsiteY5" fmla="*/ 59950 h 120338"/>
                  <a:gd name="connsiteX6" fmla="*/ 4516 w 115486"/>
                  <a:gd name="connsiteY6" fmla="*/ 35262 h 120338"/>
                  <a:gd name="connsiteX7" fmla="*/ 17191 w 115486"/>
                  <a:gd name="connsiteY7" fmla="*/ 16312 h 120338"/>
                  <a:gd name="connsiteX8" fmla="*/ 35925 w 115486"/>
                  <a:gd name="connsiteY8" fmla="*/ 4296 h 120338"/>
                  <a:gd name="connsiteX9" fmla="*/ 59285 w 115486"/>
                  <a:gd name="connsiteY9" fmla="*/ 0 h 120338"/>
                  <a:gd name="connsiteX10" fmla="*/ 80660 w 115486"/>
                  <a:gd name="connsiteY10" fmla="*/ 3417 h 120338"/>
                  <a:gd name="connsiteX11" fmla="*/ 98510 w 115486"/>
                  <a:gd name="connsiteY11" fmla="*/ 13882 h 120338"/>
                  <a:gd name="connsiteX12" fmla="*/ 110859 w 115486"/>
                  <a:gd name="connsiteY12" fmla="*/ 32069 h 120338"/>
                  <a:gd name="connsiteX13" fmla="*/ 115486 w 115486"/>
                  <a:gd name="connsiteY13" fmla="*/ 58622 h 120338"/>
                  <a:gd name="connsiteX14" fmla="*/ 115486 w 115486"/>
                  <a:gd name="connsiteY14" fmla="*/ 67437 h 120338"/>
                  <a:gd name="connsiteX15" fmla="*/ 32396 w 115486"/>
                  <a:gd name="connsiteY15" fmla="*/ 67437 h 120338"/>
                  <a:gd name="connsiteX16" fmla="*/ 40439 w 115486"/>
                  <a:gd name="connsiteY16" fmla="*/ 89812 h 120338"/>
                  <a:gd name="connsiteX17" fmla="*/ 61048 w 115486"/>
                  <a:gd name="connsiteY17" fmla="*/ 97632 h 120338"/>
                  <a:gd name="connsiteX18" fmla="*/ 77906 w 115486"/>
                  <a:gd name="connsiteY18" fmla="*/ 93229 h 120338"/>
                  <a:gd name="connsiteX19" fmla="*/ 85068 w 115486"/>
                  <a:gd name="connsiteY19" fmla="*/ 81544 h 120338"/>
                  <a:gd name="connsiteX20" fmla="*/ 115261 w 115486"/>
                  <a:gd name="connsiteY20" fmla="*/ 81544 h 120338"/>
                  <a:gd name="connsiteX21" fmla="*/ 98178 w 115486"/>
                  <a:gd name="connsiteY21" fmla="*/ 110303 h 120338"/>
                  <a:gd name="connsiteX22" fmla="*/ 60164 w 115486"/>
                  <a:gd name="connsiteY22" fmla="*/ 120338 h 120338"/>
                  <a:gd name="connsiteX23" fmla="*/ 84408 w 115486"/>
                  <a:gd name="connsiteY23" fmla="*/ 47825 h 120338"/>
                  <a:gd name="connsiteX24" fmla="*/ 77136 w 115486"/>
                  <a:gd name="connsiteY24" fmla="*/ 28321 h 120338"/>
                  <a:gd name="connsiteX25" fmla="*/ 59285 w 115486"/>
                  <a:gd name="connsiteY25" fmla="*/ 22043 h 120338"/>
                  <a:gd name="connsiteX26" fmla="*/ 41542 w 115486"/>
                  <a:gd name="connsiteY26" fmla="*/ 28760 h 120338"/>
                  <a:gd name="connsiteX27" fmla="*/ 32835 w 115486"/>
                  <a:gd name="connsiteY27" fmla="*/ 47825 h 120338"/>
                  <a:gd name="connsiteX28" fmla="*/ 84408 w 115486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6" h="120338">
                    <a:moveTo>
                      <a:pt x="60164" y="120338"/>
                    </a:moveTo>
                    <a:cubicBezTo>
                      <a:pt x="51492" y="120338"/>
                      <a:pt x="43489" y="119011"/>
                      <a:pt x="36144" y="116366"/>
                    </a:cubicBezTo>
                    <a:cubicBezTo>
                      <a:pt x="28796" y="113720"/>
                      <a:pt x="22477" y="109828"/>
                      <a:pt x="17191" y="104690"/>
                    </a:cubicBezTo>
                    <a:cubicBezTo>
                      <a:pt x="11751" y="99695"/>
                      <a:pt x="7528" y="93597"/>
                      <a:pt x="4516" y="86396"/>
                    </a:cubicBezTo>
                    <a:cubicBezTo>
                      <a:pt x="1502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2" y="42615"/>
                      <a:pt x="4516" y="35262"/>
                    </a:cubicBezTo>
                    <a:cubicBezTo>
                      <a:pt x="7528" y="27917"/>
                      <a:pt x="11751" y="21604"/>
                      <a:pt x="17191" y="16312"/>
                    </a:cubicBezTo>
                    <a:cubicBezTo>
                      <a:pt x="22477" y="11165"/>
                      <a:pt x="28723" y="7166"/>
                      <a:pt x="35925" y="4296"/>
                    </a:cubicBezTo>
                    <a:cubicBezTo>
                      <a:pt x="43121" y="1435"/>
                      <a:pt x="50909" y="0"/>
                      <a:pt x="59285" y="0"/>
                    </a:cubicBezTo>
                    <a:cubicBezTo>
                      <a:pt x="66778" y="0"/>
                      <a:pt x="73903" y="1139"/>
                      <a:pt x="80660" y="3417"/>
                    </a:cubicBezTo>
                    <a:cubicBezTo>
                      <a:pt x="87417" y="5694"/>
                      <a:pt x="93371" y="9183"/>
                      <a:pt x="98510" y="13882"/>
                    </a:cubicBezTo>
                    <a:cubicBezTo>
                      <a:pt x="103658" y="18590"/>
                      <a:pt x="107774" y="24653"/>
                      <a:pt x="110859" y="32069"/>
                    </a:cubicBezTo>
                    <a:cubicBezTo>
                      <a:pt x="113943" y="39485"/>
                      <a:pt x="115486" y="48345"/>
                      <a:pt x="115486" y="58622"/>
                    </a:cubicBezTo>
                    <a:lnTo>
                      <a:pt x="115486" y="67437"/>
                    </a:lnTo>
                    <a:lnTo>
                      <a:pt x="32396" y="67437"/>
                    </a:lnTo>
                    <a:cubicBezTo>
                      <a:pt x="32835" y="77141"/>
                      <a:pt x="35517" y="84593"/>
                      <a:pt x="40439" y="89812"/>
                    </a:cubicBezTo>
                    <a:cubicBezTo>
                      <a:pt x="45363" y="95032"/>
                      <a:pt x="52233" y="97632"/>
                      <a:pt x="61048" y="97632"/>
                    </a:cubicBezTo>
                    <a:cubicBezTo>
                      <a:pt x="68540" y="97632"/>
                      <a:pt x="74158" y="96171"/>
                      <a:pt x="77906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1" y="81544"/>
                    </a:lnTo>
                    <a:cubicBezTo>
                      <a:pt x="113352" y="94036"/>
                      <a:pt x="107657" y="103622"/>
                      <a:pt x="98178" y="110303"/>
                    </a:cubicBezTo>
                    <a:cubicBezTo>
                      <a:pt x="88699" y="116993"/>
                      <a:pt x="76032" y="120338"/>
                      <a:pt x="60164" y="120338"/>
                    </a:cubicBezTo>
                    <a:close/>
                    <a:moveTo>
                      <a:pt x="84408" y="47825"/>
                    </a:moveTo>
                    <a:cubicBezTo>
                      <a:pt x="83821" y="39010"/>
                      <a:pt x="81395" y="32508"/>
                      <a:pt x="77136" y="28321"/>
                    </a:cubicBezTo>
                    <a:cubicBezTo>
                      <a:pt x="72872" y="24132"/>
                      <a:pt x="66921" y="22043"/>
                      <a:pt x="59285" y="22043"/>
                    </a:cubicBezTo>
                    <a:cubicBezTo>
                      <a:pt x="52085" y="22043"/>
                      <a:pt x="46170" y="24284"/>
                      <a:pt x="41542" y="28760"/>
                    </a:cubicBezTo>
                    <a:cubicBezTo>
                      <a:pt x="36916" y="33243"/>
                      <a:pt x="34010" y="39601"/>
                      <a:pt x="32835" y="47825"/>
                    </a:cubicBezTo>
                    <a:lnTo>
                      <a:pt x="84408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81F32BE-B2DE-B991-F698-251CA75D7AC5}"/>
                  </a:ext>
                </a:extLst>
              </p:cNvPr>
              <p:cNvSpPr/>
              <p:nvPr/>
            </p:nvSpPr>
            <p:spPr>
              <a:xfrm>
                <a:off x="931394" y="505860"/>
                <a:ext cx="108214" cy="117908"/>
              </a:xfrm>
              <a:custGeom>
                <a:avLst/>
                <a:gdLst>
                  <a:gd name="connsiteX0" fmla="*/ 0 w 108214"/>
                  <a:gd name="connsiteY0" fmla="*/ 2646 h 117908"/>
                  <a:gd name="connsiteX1" fmla="*/ 31962 w 108214"/>
                  <a:gd name="connsiteY1" fmla="*/ 2646 h 117908"/>
                  <a:gd name="connsiteX2" fmla="*/ 31962 w 108214"/>
                  <a:gd name="connsiteY2" fmla="*/ 20940 h 117908"/>
                  <a:gd name="connsiteX3" fmla="*/ 45628 w 108214"/>
                  <a:gd name="connsiteY3" fmla="*/ 6170 h 117908"/>
                  <a:gd name="connsiteX4" fmla="*/ 69429 w 108214"/>
                  <a:gd name="connsiteY4" fmla="*/ 0 h 117908"/>
                  <a:gd name="connsiteX5" fmla="*/ 85078 w 108214"/>
                  <a:gd name="connsiteY5" fmla="*/ 2646 h 117908"/>
                  <a:gd name="connsiteX6" fmla="*/ 97417 w 108214"/>
                  <a:gd name="connsiteY6" fmla="*/ 10582 h 117908"/>
                  <a:gd name="connsiteX7" fmla="*/ 105354 w 108214"/>
                  <a:gd name="connsiteY7" fmla="*/ 24572 h 117908"/>
                  <a:gd name="connsiteX8" fmla="*/ 108214 w 108214"/>
                  <a:gd name="connsiteY8" fmla="*/ 44516 h 117908"/>
                  <a:gd name="connsiteX9" fmla="*/ 108214 w 108214"/>
                  <a:gd name="connsiteY9" fmla="*/ 117908 h 117908"/>
                  <a:gd name="connsiteX10" fmla="*/ 76262 w 108214"/>
                  <a:gd name="connsiteY10" fmla="*/ 117908 h 117908"/>
                  <a:gd name="connsiteX11" fmla="*/ 76262 w 108214"/>
                  <a:gd name="connsiteY11" fmla="*/ 49153 h 117908"/>
                  <a:gd name="connsiteX12" fmla="*/ 71410 w 108214"/>
                  <a:gd name="connsiteY12" fmla="*/ 31629 h 117908"/>
                  <a:gd name="connsiteX13" fmla="*/ 55986 w 108214"/>
                  <a:gd name="connsiteY13" fmla="*/ 26007 h 117908"/>
                  <a:gd name="connsiteX14" fmla="*/ 38795 w 108214"/>
                  <a:gd name="connsiteY14" fmla="*/ 32285 h 117908"/>
                  <a:gd name="connsiteX15" fmla="*/ 31962 w 108214"/>
                  <a:gd name="connsiteY15" fmla="*/ 51350 h 117908"/>
                  <a:gd name="connsiteX16" fmla="*/ 31962 w 108214"/>
                  <a:gd name="connsiteY16" fmla="*/ 117908 h 117908"/>
                  <a:gd name="connsiteX17" fmla="*/ 0 w 108214"/>
                  <a:gd name="connsiteY17" fmla="*/ 117908 h 117908"/>
                  <a:gd name="connsiteX18" fmla="*/ 0 w 108214"/>
                  <a:gd name="connsiteY18" fmla="*/ 2646 h 11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214" h="117908">
                    <a:moveTo>
                      <a:pt x="0" y="2646"/>
                    </a:moveTo>
                    <a:lnTo>
                      <a:pt x="31962" y="2646"/>
                    </a:lnTo>
                    <a:lnTo>
                      <a:pt x="31962" y="20940"/>
                    </a:lnTo>
                    <a:cubicBezTo>
                      <a:pt x="34894" y="15209"/>
                      <a:pt x="39449" y="10287"/>
                      <a:pt x="45628" y="6170"/>
                    </a:cubicBezTo>
                    <a:cubicBezTo>
                      <a:pt x="51798" y="2063"/>
                      <a:pt x="59726" y="0"/>
                      <a:pt x="69429" y="0"/>
                    </a:cubicBezTo>
                    <a:cubicBezTo>
                      <a:pt x="75159" y="0"/>
                      <a:pt x="80369" y="879"/>
                      <a:pt x="85078" y="2646"/>
                    </a:cubicBezTo>
                    <a:cubicBezTo>
                      <a:pt x="89777" y="4412"/>
                      <a:pt x="93893" y="7058"/>
                      <a:pt x="97417" y="10582"/>
                    </a:cubicBezTo>
                    <a:cubicBezTo>
                      <a:pt x="100797" y="14250"/>
                      <a:pt x="103443" y="18923"/>
                      <a:pt x="105354" y="24572"/>
                    </a:cubicBezTo>
                    <a:cubicBezTo>
                      <a:pt x="107255" y="30230"/>
                      <a:pt x="108214" y="36884"/>
                      <a:pt x="108214" y="44516"/>
                    </a:cubicBezTo>
                    <a:lnTo>
                      <a:pt x="108214" y="117908"/>
                    </a:lnTo>
                    <a:lnTo>
                      <a:pt x="76262" y="117908"/>
                    </a:lnTo>
                    <a:lnTo>
                      <a:pt x="76262" y="49153"/>
                    </a:lnTo>
                    <a:cubicBezTo>
                      <a:pt x="76262" y="41216"/>
                      <a:pt x="74639" y="35378"/>
                      <a:pt x="71410" y="31629"/>
                    </a:cubicBezTo>
                    <a:cubicBezTo>
                      <a:pt x="68174" y="27881"/>
                      <a:pt x="63035" y="26007"/>
                      <a:pt x="55986" y="26007"/>
                    </a:cubicBezTo>
                    <a:cubicBezTo>
                      <a:pt x="49072" y="26007"/>
                      <a:pt x="43342" y="28105"/>
                      <a:pt x="38795" y="32285"/>
                    </a:cubicBezTo>
                    <a:cubicBezTo>
                      <a:pt x="34240" y="36472"/>
                      <a:pt x="31962" y="42830"/>
                      <a:pt x="31962" y="51350"/>
                    </a:cubicBezTo>
                    <a:lnTo>
                      <a:pt x="31962" y="117908"/>
                    </a:lnTo>
                    <a:lnTo>
                      <a:pt x="0" y="117908"/>
                    </a:lnTo>
                    <a:lnTo>
                      <a:pt x="0" y="264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A12CF41-36C6-A5BE-05B9-433823F4B919}"/>
                  </a:ext>
                </a:extLst>
              </p:cNvPr>
              <p:cNvSpPr/>
              <p:nvPr/>
            </p:nvSpPr>
            <p:spPr>
              <a:xfrm>
                <a:off x="1057463" y="483602"/>
                <a:ext cx="71410" cy="142370"/>
              </a:xfrm>
              <a:custGeom>
                <a:avLst/>
                <a:gdLst>
                  <a:gd name="connsiteX0" fmla="*/ 52014 w 71410"/>
                  <a:gd name="connsiteY0" fmla="*/ 142371 h 142370"/>
                  <a:gd name="connsiteX1" fmla="*/ 24249 w 71410"/>
                  <a:gd name="connsiteY1" fmla="*/ 133224 h 142370"/>
                  <a:gd name="connsiteX2" fmla="*/ 14771 w 71410"/>
                  <a:gd name="connsiteY2" fmla="*/ 106007 h 142370"/>
                  <a:gd name="connsiteX3" fmla="*/ 14771 w 71410"/>
                  <a:gd name="connsiteY3" fmla="*/ 47601 h 142370"/>
                  <a:gd name="connsiteX4" fmla="*/ 0 w 71410"/>
                  <a:gd name="connsiteY4" fmla="*/ 47601 h 142370"/>
                  <a:gd name="connsiteX5" fmla="*/ 0 w 71410"/>
                  <a:gd name="connsiteY5" fmla="*/ 24903 h 142370"/>
                  <a:gd name="connsiteX6" fmla="*/ 14771 w 71410"/>
                  <a:gd name="connsiteY6" fmla="*/ 24903 h 142370"/>
                  <a:gd name="connsiteX7" fmla="*/ 14771 w 71410"/>
                  <a:gd name="connsiteY7" fmla="*/ 0 h 142370"/>
                  <a:gd name="connsiteX8" fmla="*/ 46507 w 71410"/>
                  <a:gd name="connsiteY8" fmla="*/ 0 h 142370"/>
                  <a:gd name="connsiteX9" fmla="*/ 46507 w 71410"/>
                  <a:gd name="connsiteY9" fmla="*/ 24903 h 142370"/>
                  <a:gd name="connsiteX10" fmla="*/ 70747 w 71410"/>
                  <a:gd name="connsiteY10" fmla="*/ 24903 h 142370"/>
                  <a:gd name="connsiteX11" fmla="*/ 70747 w 71410"/>
                  <a:gd name="connsiteY11" fmla="*/ 47601 h 142370"/>
                  <a:gd name="connsiteX12" fmla="*/ 46507 w 71410"/>
                  <a:gd name="connsiteY12" fmla="*/ 47601 h 142370"/>
                  <a:gd name="connsiteX13" fmla="*/ 46507 w 71410"/>
                  <a:gd name="connsiteY13" fmla="*/ 103138 h 142370"/>
                  <a:gd name="connsiteX14" fmla="*/ 49699 w 71410"/>
                  <a:gd name="connsiteY14" fmla="*/ 113387 h 142370"/>
                  <a:gd name="connsiteX15" fmla="*/ 59286 w 71410"/>
                  <a:gd name="connsiteY15" fmla="*/ 116804 h 142370"/>
                  <a:gd name="connsiteX16" fmla="*/ 65788 w 71410"/>
                  <a:gd name="connsiteY16" fmla="*/ 116258 h 142370"/>
                  <a:gd name="connsiteX17" fmla="*/ 71410 w 71410"/>
                  <a:gd name="connsiteY17" fmla="*/ 114599 h 142370"/>
                  <a:gd name="connsiteX18" fmla="*/ 71410 w 71410"/>
                  <a:gd name="connsiteY18" fmla="*/ 139287 h 142370"/>
                  <a:gd name="connsiteX19" fmla="*/ 63259 w 71410"/>
                  <a:gd name="connsiteY19" fmla="*/ 141376 h 142370"/>
                  <a:gd name="connsiteX20" fmla="*/ 52014 w 71410"/>
                  <a:gd name="connsiteY20" fmla="*/ 142371 h 14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410" h="142370">
                    <a:moveTo>
                      <a:pt x="52014" y="142371"/>
                    </a:moveTo>
                    <a:cubicBezTo>
                      <a:pt x="39817" y="142371"/>
                      <a:pt x="30563" y="139322"/>
                      <a:pt x="24249" y="133224"/>
                    </a:cubicBezTo>
                    <a:cubicBezTo>
                      <a:pt x="17927" y="127126"/>
                      <a:pt x="14771" y="118060"/>
                      <a:pt x="14771" y="106007"/>
                    </a:cubicBezTo>
                    <a:lnTo>
                      <a:pt x="14771" y="47601"/>
                    </a:lnTo>
                    <a:lnTo>
                      <a:pt x="0" y="47601"/>
                    </a:lnTo>
                    <a:lnTo>
                      <a:pt x="0" y="24903"/>
                    </a:lnTo>
                    <a:lnTo>
                      <a:pt x="14771" y="24903"/>
                    </a:lnTo>
                    <a:lnTo>
                      <a:pt x="14771" y="0"/>
                    </a:lnTo>
                    <a:lnTo>
                      <a:pt x="46507" y="0"/>
                    </a:lnTo>
                    <a:lnTo>
                      <a:pt x="46507" y="24903"/>
                    </a:lnTo>
                    <a:lnTo>
                      <a:pt x="70747" y="24903"/>
                    </a:lnTo>
                    <a:lnTo>
                      <a:pt x="70747" y="47601"/>
                    </a:lnTo>
                    <a:lnTo>
                      <a:pt x="46507" y="47601"/>
                    </a:lnTo>
                    <a:lnTo>
                      <a:pt x="46507" y="103138"/>
                    </a:lnTo>
                    <a:cubicBezTo>
                      <a:pt x="46507" y="107702"/>
                      <a:pt x="47575" y="111110"/>
                      <a:pt x="49699" y="113387"/>
                    </a:cubicBezTo>
                    <a:cubicBezTo>
                      <a:pt x="51834" y="115665"/>
                      <a:pt x="55026" y="116804"/>
                      <a:pt x="59286" y="116804"/>
                    </a:cubicBezTo>
                    <a:cubicBezTo>
                      <a:pt x="61635" y="116804"/>
                      <a:pt x="63806" y="116625"/>
                      <a:pt x="65788" y="116258"/>
                    </a:cubicBezTo>
                    <a:cubicBezTo>
                      <a:pt x="67779" y="115890"/>
                      <a:pt x="69644" y="115342"/>
                      <a:pt x="71410" y="114599"/>
                    </a:cubicBezTo>
                    <a:lnTo>
                      <a:pt x="71410" y="139287"/>
                    </a:lnTo>
                    <a:cubicBezTo>
                      <a:pt x="69205" y="140022"/>
                      <a:pt x="66487" y="140721"/>
                      <a:pt x="63259" y="141376"/>
                    </a:cubicBezTo>
                    <a:cubicBezTo>
                      <a:pt x="60021" y="142040"/>
                      <a:pt x="56273" y="142371"/>
                      <a:pt x="52014" y="142371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7C05407-0621-9776-D700-138964B78D89}"/>
                  </a:ext>
                </a:extLst>
              </p:cNvPr>
              <p:cNvSpPr/>
              <p:nvPr/>
            </p:nvSpPr>
            <p:spPr>
              <a:xfrm>
                <a:off x="1150029" y="508505"/>
                <a:ext cx="107549" cy="117692"/>
              </a:xfrm>
              <a:custGeom>
                <a:avLst/>
                <a:gdLst>
                  <a:gd name="connsiteX0" fmla="*/ 39233 w 107549"/>
                  <a:gd name="connsiteY0" fmla="*/ 117693 h 117692"/>
                  <a:gd name="connsiteX1" fmla="*/ 23692 w 107549"/>
                  <a:gd name="connsiteY1" fmla="*/ 115155 h 117692"/>
                  <a:gd name="connsiteX2" fmla="*/ 11237 w 107549"/>
                  <a:gd name="connsiteY2" fmla="*/ 107335 h 117692"/>
                  <a:gd name="connsiteX3" fmla="*/ 2977 w 107549"/>
                  <a:gd name="connsiteY3" fmla="*/ 93775 h 117692"/>
                  <a:gd name="connsiteX4" fmla="*/ 0 w 107549"/>
                  <a:gd name="connsiteY4" fmla="*/ 74271 h 117692"/>
                  <a:gd name="connsiteX5" fmla="*/ 0 w 107549"/>
                  <a:gd name="connsiteY5" fmla="*/ 0 h 117692"/>
                  <a:gd name="connsiteX6" fmla="*/ 31736 w 107549"/>
                  <a:gd name="connsiteY6" fmla="*/ 0 h 117692"/>
                  <a:gd name="connsiteX7" fmla="*/ 31736 w 107549"/>
                  <a:gd name="connsiteY7" fmla="*/ 69867 h 117692"/>
                  <a:gd name="connsiteX8" fmla="*/ 36803 w 107549"/>
                  <a:gd name="connsiteY8" fmla="*/ 87166 h 117692"/>
                  <a:gd name="connsiteX9" fmla="*/ 51788 w 107549"/>
                  <a:gd name="connsiteY9" fmla="*/ 93004 h 117692"/>
                  <a:gd name="connsiteX10" fmla="*/ 68872 w 107549"/>
                  <a:gd name="connsiteY10" fmla="*/ 86727 h 117692"/>
                  <a:gd name="connsiteX11" fmla="*/ 75812 w 107549"/>
                  <a:gd name="connsiteY11" fmla="*/ 67662 h 117692"/>
                  <a:gd name="connsiteX12" fmla="*/ 75812 w 107549"/>
                  <a:gd name="connsiteY12" fmla="*/ 0 h 117692"/>
                  <a:gd name="connsiteX13" fmla="*/ 107549 w 107549"/>
                  <a:gd name="connsiteY13" fmla="*/ 0 h 117692"/>
                  <a:gd name="connsiteX14" fmla="*/ 107549 w 107549"/>
                  <a:gd name="connsiteY14" fmla="*/ 115263 h 117692"/>
                  <a:gd name="connsiteX15" fmla="*/ 75812 w 107549"/>
                  <a:gd name="connsiteY15" fmla="*/ 115263 h 117692"/>
                  <a:gd name="connsiteX16" fmla="*/ 75812 w 107549"/>
                  <a:gd name="connsiteY16" fmla="*/ 97193 h 117692"/>
                  <a:gd name="connsiteX17" fmla="*/ 62477 w 107549"/>
                  <a:gd name="connsiteY17" fmla="*/ 111846 h 117692"/>
                  <a:gd name="connsiteX18" fmla="*/ 39233 w 107549"/>
                  <a:gd name="connsiteY18" fmla="*/ 117693 h 1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7549" h="117692">
                    <a:moveTo>
                      <a:pt x="39233" y="117693"/>
                    </a:moveTo>
                    <a:cubicBezTo>
                      <a:pt x="33647" y="117693"/>
                      <a:pt x="28463" y="116841"/>
                      <a:pt x="23692" y="115155"/>
                    </a:cubicBezTo>
                    <a:cubicBezTo>
                      <a:pt x="18913" y="113468"/>
                      <a:pt x="14770" y="110859"/>
                      <a:pt x="11237" y="107335"/>
                    </a:cubicBezTo>
                    <a:cubicBezTo>
                      <a:pt x="7712" y="103801"/>
                      <a:pt x="4959" y="99282"/>
                      <a:pt x="2977" y="93775"/>
                    </a:cubicBezTo>
                    <a:cubicBezTo>
                      <a:pt x="995" y="88270"/>
                      <a:pt x="0" y="81768"/>
                      <a:pt x="0" y="74271"/>
                    </a:cubicBezTo>
                    <a:lnTo>
                      <a:pt x="0" y="0"/>
                    </a:lnTo>
                    <a:lnTo>
                      <a:pt x="31736" y="0"/>
                    </a:lnTo>
                    <a:lnTo>
                      <a:pt x="31736" y="69867"/>
                    </a:lnTo>
                    <a:cubicBezTo>
                      <a:pt x="31736" y="77508"/>
                      <a:pt x="33422" y="83274"/>
                      <a:pt x="36803" y="87166"/>
                    </a:cubicBezTo>
                    <a:cubicBezTo>
                      <a:pt x="40184" y="91058"/>
                      <a:pt x="45179" y="93004"/>
                      <a:pt x="51788" y="93004"/>
                    </a:cubicBezTo>
                    <a:cubicBezTo>
                      <a:pt x="58550" y="93004"/>
                      <a:pt x="64244" y="90914"/>
                      <a:pt x="68872" y="86727"/>
                    </a:cubicBezTo>
                    <a:cubicBezTo>
                      <a:pt x="73499" y="82539"/>
                      <a:pt x="75812" y="76181"/>
                      <a:pt x="75812" y="67662"/>
                    </a:cubicBezTo>
                    <a:lnTo>
                      <a:pt x="75812" y="0"/>
                    </a:lnTo>
                    <a:lnTo>
                      <a:pt x="107549" y="0"/>
                    </a:lnTo>
                    <a:lnTo>
                      <a:pt x="107549" y="115263"/>
                    </a:lnTo>
                    <a:lnTo>
                      <a:pt x="75812" y="115263"/>
                    </a:lnTo>
                    <a:lnTo>
                      <a:pt x="75812" y="97193"/>
                    </a:lnTo>
                    <a:cubicBezTo>
                      <a:pt x="72872" y="103075"/>
                      <a:pt x="68433" y="107953"/>
                      <a:pt x="62477" y="111846"/>
                    </a:cubicBezTo>
                    <a:cubicBezTo>
                      <a:pt x="56532" y="115738"/>
                      <a:pt x="48775" y="117693"/>
                      <a:pt x="39233" y="117693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81A10F7-5459-D7B2-84F3-EA77BDC50409}"/>
                  </a:ext>
                </a:extLst>
              </p:cNvPr>
              <p:cNvSpPr/>
              <p:nvPr/>
            </p:nvSpPr>
            <p:spPr>
              <a:xfrm>
                <a:off x="1286217" y="506738"/>
                <a:ext cx="69206" cy="117029"/>
              </a:xfrm>
              <a:custGeom>
                <a:avLst/>
                <a:gdLst>
                  <a:gd name="connsiteX0" fmla="*/ 0 w 69206"/>
                  <a:gd name="connsiteY0" fmla="*/ 1767 h 117029"/>
                  <a:gd name="connsiteX1" fmla="*/ 31964 w 69206"/>
                  <a:gd name="connsiteY1" fmla="*/ 1767 h 117029"/>
                  <a:gd name="connsiteX2" fmla="*/ 31964 w 69206"/>
                  <a:gd name="connsiteY2" fmla="*/ 23809 h 117029"/>
                  <a:gd name="connsiteX3" fmla="*/ 46289 w 69206"/>
                  <a:gd name="connsiteY3" fmla="*/ 6179 h 117029"/>
                  <a:gd name="connsiteX4" fmla="*/ 69207 w 69206"/>
                  <a:gd name="connsiteY4" fmla="*/ 0 h 117029"/>
                  <a:gd name="connsiteX5" fmla="*/ 69207 w 69206"/>
                  <a:gd name="connsiteY5" fmla="*/ 29755 h 117029"/>
                  <a:gd name="connsiteX6" fmla="*/ 41658 w 69206"/>
                  <a:gd name="connsiteY6" fmla="*/ 36149 h 117029"/>
                  <a:gd name="connsiteX7" fmla="*/ 31964 w 69206"/>
                  <a:gd name="connsiteY7" fmla="*/ 59286 h 117029"/>
                  <a:gd name="connsiteX8" fmla="*/ 31964 w 69206"/>
                  <a:gd name="connsiteY8" fmla="*/ 117030 h 117029"/>
                  <a:gd name="connsiteX9" fmla="*/ 0 w 69206"/>
                  <a:gd name="connsiteY9" fmla="*/ 117030 h 117029"/>
                  <a:gd name="connsiteX10" fmla="*/ 0 w 69206"/>
                  <a:gd name="connsiteY10" fmla="*/ 1767 h 11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6" h="117029">
                    <a:moveTo>
                      <a:pt x="0" y="1767"/>
                    </a:moveTo>
                    <a:lnTo>
                      <a:pt x="31964" y="1767"/>
                    </a:lnTo>
                    <a:lnTo>
                      <a:pt x="31964" y="23809"/>
                    </a:lnTo>
                    <a:cubicBezTo>
                      <a:pt x="35634" y="16017"/>
                      <a:pt x="40416" y="10143"/>
                      <a:pt x="46289" y="6179"/>
                    </a:cubicBezTo>
                    <a:cubicBezTo>
                      <a:pt x="52161" y="2207"/>
                      <a:pt x="59804" y="153"/>
                      <a:pt x="69207" y="0"/>
                    </a:cubicBezTo>
                    <a:lnTo>
                      <a:pt x="69207" y="29755"/>
                    </a:lnTo>
                    <a:cubicBezTo>
                      <a:pt x="57311" y="29612"/>
                      <a:pt x="48124" y="31737"/>
                      <a:pt x="41658" y="36149"/>
                    </a:cubicBezTo>
                    <a:cubicBezTo>
                      <a:pt x="35192" y="40553"/>
                      <a:pt x="31964" y="48274"/>
                      <a:pt x="31964" y="59286"/>
                    </a:cubicBezTo>
                    <a:lnTo>
                      <a:pt x="31964" y="117030"/>
                    </a:lnTo>
                    <a:lnTo>
                      <a:pt x="0" y="117030"/>
                    </a:lnTo>
                    <a:lnTo>
                      <a:pt x="0" y="1767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D3A6434-B564-361A-A2CF-18E617BFAB8D}"/>
                  </a:ext>
                </a:extLst>
              </p:cNvPr>
              <p:cNvSpPr/>
              <p:nvPr/>
            </p:nvSpPr>
            <p:spPr>
              <a:xfrm>
                <a:off x="1367547" y="505860"/>
                <a:ext cx="115484" cy="120338"/>
              </a:xfrm>
              <a:custGeom>
                <a:avLst/>
                <a:gdLst>
                  <a:gd name="connsiteX0" fmla="*/ 60171 w 115484"/>
                  <a:gd name="connsiteY0" fmla="*/ 120338 h 120338"/>
                  <a:gd name="connsiteX1" fmla="*/ 36142 w 115484"/>
                  <a:gd name="connsiteY1" fmla="*/ 116366 h 120338"/>
                  <a:gd name="connsiteX2" fmla="*/ 17196 w 115484"/>
                  <a:gd name="connsiteY2" fmla="*/ 104690 h 120338"/>
                  <a:gd name="connsiteX3" fmla="*/ 4523 w 115484"/>
                  <a:gd name="connsiteY3" fmla="*/ 86396 h 120338"/>
                  <a:gd name="connsiteX4" fmla="*/ 0 w 115484"/>
                  <a:gd name="connsiteY4" fmla="*/ 61707 h 120338"/>
                  <a:gd name="connsiteX5" fmla="*/ 0 w 115484"/>
                  <a:gd name="connsiteY5" fmla="*/ 59950 h 120338"/>
                  <a:gd name="connsiteX6" fmla="*/ 4523 w 115484"/>
                  <a:gd name="connsiteY6" fmla="*/ 35262 h 120338"/>
                  <a:gd name="connsiteX7" fmla="*/ 17196 w 115484"/>
                  <a:gd name="connsiteY7" fmla="*/ 16312 h 120338"/>
                  <a:gd name="connsiteX8" fmla="*/ 35926 w 115484"/>
                  <a:gd name="connsiteY8" fmla="*/ 4296 h 120338"/>
                  <a:gd name="connsiteX9" fmla="*/ 59286 w 115484"/>
                  <a:gd name="connsiteY9" fmla="*/ 0 h 120338"/>
                  <a:gd name="connsiteX10" fmla="*/ 80671 w 115484"/>
                  <a:gd name="connsiteY10" fmla="*/ 3417 h 120338"/>
                  <a:gd name="connsiteX11" fmla="*/ 98515 w 115484"/>
                  <a:gd name="connsiteY11" fmla="*/ 13882 h 120338"/>
                  <a:gd name="connsiteX12" fmla="*/ 110865 w 115484"/>
                  <a:gd name="connsiteY12" fmla="*/ 32069 h 120338"/>
                  <a:gd name="connsiteX13" fmla="*/ 115485 w 115484"/>
                  <a:gd name="connsiteY13" fmla="*/ 58622 h 120338"/>
                  <a:gd name="connsiteX14" fmla="*/ 115485 w 115484"/>
                  <a:gd name="connsiteY14" fmla="*/ 67437 h 120338"/>
                  <a:gd name="connsiteX15" fmla="*/ 32407 w 115484"/>
                  <a:gd name="connsiteY15" fmla="*/ 67437 h 120338"/>
                  <a:gd name="connsiteX16" fmla="*/ 40449 w 115484"/>
                  <a:gd name="connsiteY16" fmla="*/ 89812 h 120338"/>
                  <a:gd name="connsiteX17" fmla="*/ 61046 w 115484"/>
                  <a:gd name="connsiteY17" fmla="*/ 97632 h 120338"/>
                  <a:gd name="connsiteX18" fmla="*/ 77918 w 115484"/>
                  <a:gd name="connsiteY18" fmla="*/ 93229 h 120338"/>
                  <a:gd name="connsiteX19" fmla="*/ 85075 w 115484"/>
                  <a:gd name="connsiteY19" fmla="*/ 81544 h 120338"/>
                  <a:gd name="connsiteX20" fmla="*/ 115269 w 115484"/>
                  <a:gd name="connsiteY20" fmla="*/ 81544 h 120338"/>
                  <a:gd name="connsiteX21" fmla="*/ 98181 w 115484"/>
                  <a:gd name="connsiteY21" fmla="*/ 110303 h 120338"/>
                  <a:gd name="connsiteX22" fmla="*/ 60171 w 115484"/>
                  <a:gd name="connsiteY22" fmla="*/ 120338 h 120338"/>
                  <a:gd name="connsiteX23" fmla="*/ 84406 w 115484"/>
                  <a:gd name="connsiteY23" fmla="*/ 47825 h 120338"/>
                  <a:gd name="connsiteX24" fmla="*/ 77130 w 115484"/>
                  <a:gd name="connsiteY24" fmla="*/ 28321 h 120338"/>
                  <a:gd name="connsiteX25" fmla="*/ 59286 w 115484"/>
                  <a:gd name="connsiteY25" fmla="*/ 22043 h 120338"/>
                  <a:gd name="connsiteX26" fmla="*/ 41539 w 115484"/>
                  <a:gd name="connsiteY26" fmla="*/ 28760 h 120338"/>
                  <a:gd name="connsiteX27" fmla="*/ 32838 w 115484"/>
                  <a:gd name="connsiteY27" fmla="*/ 47825 h 120338"/>
                  <a:gd name="connsiteX28" fmla="*/ 84406 w 115484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4" h="120338">
                    <a:moveTo>
                      <a:pt x="60171" y="120338"/>
                    </a:moveTo>
                    <a:cubicBezTo>
                      <a:pt x="51492" y="120338"/>
                      <a:pt x="43482" y="119011"/>
                      <a:pt x="36142" y="116366"/>
                    </a:cubicBezTo>
                    <a:cubicBezTo>
                      <a:pt x="28801" y="113720"/>
                      <a:pt x="22486" y="109828"/>
                      <a:pt x="17196" y="104690"/>
                    </a:cubicBezTo>
                    <a:cubicBezTo>
                      <a:pt x="11745" y="99695"/>
                      <a:pt x="7524" y="93597"/>
                      <a:pt x="4523" y="86396"/>
                    </a:cubicBezTo>
                    <a:cubicBezTo>
                      <a:pt x="1511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11" y="42615"/>
                      <a:pt x="4523" y="35262"/>
                    </a:cubicBezTo>
                    <a:cubicBezTo>
                      <a:pt x="7524" y="27917"/>
                      <a:pt x="11745" y="21604"/>
                      <a:pt x="17196" y="16312"/>
                    </a:cubicBezTo>
                    <a:cubicBezTo>
                      <a:pt x="22486" y="11165"/>
                      <a:pt x="28725" y="7166"/>
                      <a:pt x="35926" y="4296"/>
                    </a:cubicBezTo>
                    <a:cubicBezTo>
                      <a:pt x="43115" y="1435"/>
                      <a:pt x="50909" y="0"/>
                      <a:pt x="59286" y="0"/>
                    </a:cubicBezTo>
                    <a:cubicBezTo>
                      <a:pt x="66778" y="0"/>
                      <a:pt x="73903" y="1139"/>
                      <a:pt x="80671" y="3417"/>
                    </a:cubicBezTo>
                    <a:cubicBezTo>
                      <a:pt x="87418" y="5694"/>
                      <a:pt x="93377" y="9183"/>
                      <a:pt x="98515" y="13882"/>
                    </a:cubicBezTo>
                    <a:cubicBezTo>
                      <a:pt x="103664" y="18590"/>
                      <a:pt x="107777" y="24653"/>
                      <a:pt x="110865" y="32069"/>
                    </a:cubicBezTo>
                    <a:cubicBezTo>
                      <a:pt x="113941" y="39485"/>
                      <a:pt x="115485" y="48345"/>
                      <a:pt x="115485" y="58622"/>
                    </a:cubicBezTo>
                    <a:lnTo>
                      <a:pt x="115485" y="67437"/>
                    </a:lnTo>
                    <a:lnTo>
                      <a:pt x="32407" y="67437"/>
                    </a:lnTo>
                    <a:cubicBezTo>
                      <a:pt x="32838" y="77141"/>
                      <a:pt x="35516" y="84593"/>
                      <a:pt x="40449" y="89812"/>
                    </a:cubicBezTo>
                    <a:cubicBezTo>
                      <a:pt x="45361" y="95032"/>
                      <a:pt x="52226" y="97632"/>
                      <a:pt x="61046" y="97632"/>
                    </a:cubicBezTo>
                    <a:cubicBezTo>
                      <a:pt x="68537" y="97632"/>
                      <a:pt x="74162" y="96171"/>
                      <a:pt x="77918" y="93229"/>
                    </a:cubicBezTo>
                    <a:cubicBezTo>
                      <a:pt x="81653" y="90287"/>
                      <a:pt x="84039" y="86396"/>
                      <a:pt x="85075" y="81544"/>
                    </a:cubicBezTo>
                    <a:lnTo>
                      <a:pt x="115269" y="81544"/>
                    </a:lnTo>
                    <a:cubicBezTo>
                      <a:pt x="113358" y="94036"/>
                      <a:pt x="107659" y="103622"/>
                      <a:pt x="98181" y="110303"/>
                    </a:cubicBezTo>
                    <a:cubicBezTo>
                      <a:pt x="88713" y="116993"/>
                      <a:pt x="76040" y="120338"/>
                      <a:pt x="60171" y="120338"/>
                    </a:cubicBezTo>
                    <a:close/>
                    <a:moveTo>
                      <a:pt x="84406" y="47825"/>
                    </a:moveTo>
                    <a:cubicBezTo>
                      <a:pt x="83823" y="39010"/>
                      <a:pt x="81394" y="32508"/>
                      <a:pt x="77130" y="28321"/>
                    </a:cubicBezTo>
                    <a:cubicBezTo>
                      <a:pt x="72877" y="24132"/>
                      <a:pt x="66929" y="22043"/>
                      <a:pt x="59286" y="22043"/>
                    </a:cubicBezTo>
                    <a:cubicBezTo>
                      <a:pt x="52086" y="22043"/>
                      <a:pt x="46181" y="24284"/>
                      <a:pt x="41539" y="28760"/>
                    </a:cubicBezTo>
                    <a:cubicBezTo>
                      <a:pt x="36919" y="33243"/>
                      <a:pt x="34015" y="39601"/>
                      <a:pt x="32838" y="47825"/>
                    </a:cubicBezTo>
                    <a:lnTo>
                      <a:pt x="84406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EC6E32ED-7C9D-EBB5-BD55-D56525BB4C2D}"/>
                  </a:ext>
                </a:extLst>
              </p:cNvPr>
              <p:cNvSpPr/>
              <p:nvPr/>
            </p:nvSpPr>
            <p:spPr>
              <a:xfrm>
                <a:off x="392991" y="686578"/>
                <a:ext cx="101155" cy="157581"/>
              </a:xfrm>
              <a:custGeom>
                <a:avLst/>
                <a:gdLst>
                  <a:gd name="connsiteX0" fmla="*/ 0 w 101155"/>
                  <a:gd name="connsiteY0" fmla="*/ 0 h 157581"/>
                  <a:gd name="connsiteX1" fmla="*/ 101156 w 101155"/>
                  <a:gd name="connsiteY1" fmla="*/ 0 h 157581"/>
                  <a:gd name="connsiteX2" fmla="*/ 101156 w 101155"/>
                  <a:gd name="connsiteY2" fmla="*/ 27773 h 157581"/>
                  <a:gd name="connsiteX3" fmla="*/ 35700 w 101155"/>
                  <a:gd name="connsiteY3" fmla="*/ 27773 h 157581"/>
                  <a:gd name="connsiteX4" fmla="*/ 35700 w 101155"/>
                  <a:gd name="connsiteY4" fmla="*/ 69643 h 157581"/>
                  <a:gd name="connsiteX5" fmla="*/ 87493 w 101155"/>
                  <a:gd name="connsiteY5" fmla="*/ 69643 h 157581"/>
                  <a:gd name="connsiteX6" fmla="*/ 87493 w 101155"/>
                  <a:gd name="connsiteY6" fmla="*/ 96538 h 157581"/>
                  <a:gd name="connsiteX7" fmla="*/ 35700 w 101155"/>
                  <a:gd name="connsiteY7" fmla="*/ 96538 h 157581"/>
                  <a:gd name="connsiteX8" fmla="*/ 35700 w 101155"/>
                  <a:gd name="connsiteY8" fmla="*/ 157581 h 157581"/>
                  <a:gd name="connsiteX9" fmla="*/ 0 w 101155"/>
                  <a:gd name="connsiteY9" fmla="*/ 157581 h 157581"/>
                  <a:gd name="connsiteX10" fmla="*/ 0 w 101155"/>
                  <a:gd name="connsiteY10" fmla="*/ 0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155" h="157581">
                    <a:moveTo>
                      <a:pt x="0" y="0"/>
                    </a:moveTo>
                    <a:lnTo>
                      <a:pt x="101156" y="0"/>
                    </a:lnTo>
                    <a:lnTo>
                      <a:pt x="101156" y="27773"/>
                    </a:lnTo>
                    <a:lnTo>
                      <a:pt x="35700" y="27773"/>
                    </a:lnTo>
                    <a:lnTo>
                      <a:pt x="35700" y="69643"/>
                    </a:lnTo>
                    <a:lnTo>
                      <a:pt x="87493" y="69643"/>
                    </a:lnTo>
                    <a:lnTo>
                      <a:pt x="87493" y="96538"/>
                    </a:lnTo>
                    <a:lnTo>
                      <a:pt x="35700" y="96538"/>
                    </a:lnTo>
                    <a:lnTo>
                      <a:pt x="35700" y="157581"/>
                    </a:lnTo>
                    <a:lnTo>
                      <a:pt x="0" y="1575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0148ED3-FFE9-5755-8489-F6E91F86EEE0}"/>
                  </a:ext>
                </a:extLst>
              </p:cNvPr>
              <p:cNvSpPr/>
              <p:nvPr/>
            </p:nvSpPr>
            <p:spPr>
              <a:xfrm>
                <a:off x="502966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6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7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3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3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3" y="21604"/>
                      <a:pt x="17192" y="16312"/>
                    </a:cubicBezTo>
                    <a:cubicBezTo>
                      <a:pt x="22478" y="11165"/>
                      <a:pt x="28724" y="7166"/>
                      <a:pt x="35926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9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3" y="81544"/>
                    </a:lnTo>
                    <a:cubicBezTo>
                      <a:pt x="113353" y="94036"/>
                      <a:pt x="107663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3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7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AB0F82DE-7C13-5F22-8773-0FA972770624}"/>
                  </a:ext>
                </a:extLst>
              </p:cNvPr>
              <p:cNvSpPr/>
              <p:nvPr/>
            </p:nvSpPr>
            <p:spPr>
              <a:xfrm>
                <a:off x="632994" y="676659"/>
                <a:ext cx="118791" cy="169929"/>
              </a:xfrm>
              <a:custGeom>
                <a:avLst/>
                <a:gdLst>
                  <a:gd name="connsiteX0" fmla="*/ 50026 w 118791"/>
                  <a:gd name="connsiteY0" fmla="*/ 169929 h 169929"/>
                  <a:gd name="connsiteX1" fmla="*/ 30414 w 118791"/>
                  <a:gd name="connsiteY1" fmla="*/ 166181 h 169929"/>
                  <a:gd name="connsiteX2" fmla="*/ 14546 w 118791"/>
                  <a:gd name="connsiteY2" fmla="*/ 154935 h 169929"/>
                  <a:gd name="connsiteX3" fmla="*/ 3856 w 118791"/>
                  <a:gd name="connsiteY3" fmla="*/ 136758 h 169929"/>
                  <a:gd name="connsiteX4" fmla="*/ 0 w 118791"/>
                  <a:gd name="connsiteY4" fmla="*/ 111522 h 169929"/>
                  <a:gd name="connsiteX5" fmla="*/ 0 w 118791"/>
                  <a:gd name="connsiteY5" fmla="*/ 109756 h 169929"/>
                  <a:gd name="connsiteX6" fmla="*/ 3856 w 118791"/>
                  <a:gd name="connsiteY6" fmla="*/ 84414 h 169929"/>
                  <a:gd name="connsiteX7" fmla="*/ 14546 w 118791"/>
                  <a:gd name="connsiteY7" fmla="*/ 65464 h 169929"/>
                  <a:gd name="connsiteX8" fmla="*/ 30634 w 118791"/>
                  <a:gd name="connsiteY8" fmla="*/ 53672 h 169929"/>
                  <a:gd name="connsiteX9" fmla="*/ 50690 w 118791"/>
                  <a:gd name="connsiteY9" fmla="*/ 49591 h 169929"/>
                  <a:gd name="connsiteX10" fmla="*/ 73392 w 118791"/>
                  <a:gd name="connsiteY10" fmla="*/ 55098 h 169929"/>
                  <a:gd name="connsiteX11" fmla="*/ 87054 w 118791"/>
                  <a:gd name="connsiteY11" fmla="*/ 69428 h 169929"/>
                  <a:gd name="connsiteX12" fmla="*/ 87054 w 118791"/>
                  <a:gd name="connsiteY12" fmla="*/ 0 h 169929"/>
                  <a:gd name="connsiteX13" fmla="*/ 118791 w 118791"/>
                  <a:gd name="connsiteY13" fmla="*/ 0 h 169929"/>
                  <a:gd name="connsiteX14" fmla="*/ 118791 w 118791"/>
                  <a:gd name="connsiteY14" fmla="*/ 167500 h 169929"/>
                  <a:gd name="connsiteX15" fmla="*/ 87054 w 118791"/>
                  <a:gd name="connsiteY15" fmla="*/ 167500 h 169929"/>
                  <a:gd name="connsiteX16" fmla="*/ 87054 w 118791"/>
                  <a:gd name="connsiteY16" fmla="*/ 148327 h 169929"/>
                  <a:gd name="connsiteX17" fmla="*/ 72728 w 118791"/>
                  <a:gd name="connsiteY17" fmla="*/ 163536 h 169929"/>
                  <a:gd name="connsiteX18" fmla="*/ 50026 w 118791"/>
                  <a:gd name="connsiteY18" fmla="*/ 169929 h 169929"/>
                  <a:gd name="connsiteX19" fmla="*/ 59505 w 118791"/>
                  <a:gd name="connsiteY19" fmla="*/ 145017 h 169929"/>
                  <a:gd name="connsiteX20" fmla="*/ 80002 w 118791"/>
                  <a:gd name="connsiteY20" fmla="*/ 136516 h 169929"/>
                  <a:gd name="connsiteX21" fmla="*/ 87938 w 118791"/>
                  <a:gd name="connsiteY21" fmla="*/ 110312 h 169929"/>
                  <a:gd name="connsiteX22" fmla="*/ 87938 w 118791"/>
                  <a:gd name="connsiteY22" fmla="*/ 108546 h 169929"/>
                  <a:gd name="connsiteX23" fmla="*/ 80773 w 118791"/>
                  <a:gd name="connsiteY23" fmla="*/ 82566 h 169929"/>
                  <a:gd name="connsiteX24" fmla="*/ 60389 w 118791"/>
                  <a:gd name="connsiteY24" fmla="*/ 73831 h 169929"/>
                  <a:gd name="connsiteX25" fmla="*/ 39781 w 118791"/>
                  <a:gd name="connsiteY25" fmla="*/ 82790 h 169929"/>
                  <a:gd name="connsiteX26" fmla="*/ 32616 w 118791"/>
                  <a:gd name="connsiteY26" fmla="*/ 108985 h 169929"/>
                  <a:gd name="connsiteX27" fmla="*/ 32616 w 118791"/>
                  <a:gd name="connsiteY27" fmla="*/ 110751 h 169929"/>
                  <a:gd name="connsiteX28" fmla="*/ 40113 w 118791"/>
                  <a:gd name="connsiteY28" fmla="*/ 136516 h 169929"/>
                  <a:gd name="connsiteX29" fmla="*/ 59505 w 118791"/>
                  <a:gd name="connsiteY29" fmla="*/ 145017 h 16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8791" h="169929">
                    <a:moveTo>
                      <a:pt x="50026" y="169929"/>
                    </a:moveTo>
                    <a:cubicBezTo>
                      <a:pt x="42978" y="169929"/>
                      <a:pt x="36436" y="168674"/>
                      <a:pt x="30414" y="166181"/>
                    </a:cubicBezTo>
                    <a:cubicBezTo>
                      <a:pt x="24388" y="163679"/>
                      <a:pt x="19097" y="159940"/>
                      <a:pt x="14546" y="154935"/>
                    </a:cubicBezTo>
                    <a:cubicBezTo>
                      <a:pt x="9990" y="150093"/>
                      <a:pt x="6425" y="144030"/>
                      <a:pt x="3856" y="136758"/>
                    </a:cubicBezTo>
                    <a:cubicBezTo>
                      <a:pt x="1282" y="129485"/>
                      <a:pt x="0" y="121073"/>
                      <a:pt x="0" y="111522"/>
                    </a:cubicBezTo>
                    <a:lnTo>
                      <a:pt x="0" y="109756"/>
                    </a:lnTo>
                    <a:cubicBezTo>
                      <a:pt x="0" y="100358"/>
                      <a:pt x="1282" y="91910"/>
                      <a:pt x="3856" y="84414"/>
                    </a:cubicBezTo>
                    <a:cubicBezTo>
                      <a:pt x="6425" y="76925"/>
                      <a:pt x="9990" y="70603"/>
                      <a:pt x="14546" y="65464"/>
                    </a:cubicBezTo>
                    <a:cubicBezTo>
                      <a:pt x="19097" y="60317"/>
                      <a:pt x="24465" y="56389"/>
                      <a:pt x="30634" y="53672"/>
                    </a:cubicBezTo>
                    <a:cubicBezTo>
                      <a:pt x="36803" y="50955"/>
                      <a:pt x="43489" y="49591"/>
                      <a:pt x="50690" y="49591"/>
                    </a:cubicBezTo>
                    <a:cubicBezTo>
                      <a:pt x="59945" y="49591"/>
                      <a:pt x="67514" y="51430"/>
                      <a:pt x="73392" y="55098"/>
                    </a:cubicBezTo>
                    <a:cubicBezTo>
                      <a:pt x="79266" y="58774"/>
                      <a:pt x="83821" y="63554"/>
                      <a:pt x="87054" y="69428"/>
                    </a:cubicBezTo>
                    <a:lnTo>
                      <a:pt x="87054" y="0"/>
                    </a:lnTo>
                    <a:lnTo>
                      <a:pt x="118791" y="0"/>
                    </a:lnTo>
                    <a:lnTo>
                      <a:pt x="118791" y="167500"/>
                    </a:lnTo>
                    <a:lnTo>
                      <a:pt x="87054" y="167500"/>
                    </a:lnTo>
                    <a:lnTo>
                      <a:pt x="87054" y="148327"/>
                    </a:lnTo>
                    <a:cubicBezTo>
                      <a:pt x="84112" y="154209"/>
                      <a:pt x="79342" y="159276"/>
                      <a:pt x="72728" y="163536"/>
                    </a:cubicBezTo>
                    <a:cubicBezTo>
                      <a:pt x="66119" y="167795"/>
                      <a:pt x="58546" y="169929"/>
                      <a:pt x="50026" y="169929"/>
                    </a:cubicBezTo>
                    <a:close/>
                    <a:moveTo>
                      <a:pt x="59505" y="145017"/>
                    </a:moveTo>
                    <a:cubicBezTo>
                      <a:pt x="67881" y="145017"/>
                      <a:pt x="74710" y="142183"/>
                      <a:pt x="80002" y="136516"/>
                    </a:cubicBezTo>
                    <a:cubicBezTo>
                      <a:pt x="85292" y="130839"/>
                      <a:pt x="87938" y="122104"/>
                      <a:pt x="87938" y="110312"/>
                    </a:cubicBezTo>
                    <a:lnTo>
                      <a:pt x="87938" y="108546"/>
                    </a:lnTo>
                    <a:cubicBezTo>
                      <a:pt x="87938" y="97049"/>
                      <a:pt x="85548" y="88395"/>
                      <a:pt x="80773" y="82566"/>
                    </a:cubicBezTo>
                    <a:cubicBezTo>
                      <a:pt x="75998" y="76746"/>
                      <a:pt x="69205" y="73831"/>
                      <a:pt x="60389" y="73831"/>
                    </a:cubicBezTo>
                    <a:cubicBezTo>
                      <a:pt x="51421" y="73831"/>
                      <a:pt x="44552" y="76817"/>
                      <a:pt x="39781" y="82790"/>
                    </a:cubicBezTo>
                    <a:cubicBezTo>
                      <a:pt x="35006" y="88763"/>
                      <a:pt x="32616" y="97497"/>
                      <a:pt x="32616" y="108985"/>
                    </a:cubicBezTo>
                    <a:lnTo>
                      <a:pt x="32616" y="110751"/>
                    </a:lnTo>
                    <a:cubicBezTo>
                      <a:pt x="32616" y="122248"/>
                      <a:pt x="35113" y="130839"/>
                      <a:pt x="40113" y="136516"/>
                    </a:cubicBezTo>
                    <a:cubicBezTo>
                      <a:pt x="45104" y="142183"/>
                      <a:pt x="51569" y="145017"/>
                      <a:pt x="59505" y="14501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DC9A658-5F5A-A183-342F-33ECBA5CE0E1}"/>
                  </a:ext>
                </a:extLst>
              </p:cNvPr>
              <p:cNvSpPr/>
              <p:nvPr/>
            </p:nvSpPr>
            <p:spPr>
              <a:xfrm>
                <a:off x="773603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5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6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7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2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2" y="21604"/>
                      <a:pt x="17192" y="16312"/>
                    </a:cubicBezTo>
                    <a:cubicBezTo>
                      <a:pt x="22478" y="11165"/>
                      <a:pt x="28724" y="7166"/>
                      <a:pt x="35925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6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8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7" y="81544"/>
                    </a:lnTo>
                    <a:cubicBezTo>
                      <a:pt x="113348" y="94036"/>
                      <a:pt x="107662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2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6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B3EA24D-9BB2-9552-64A6-B82A6CBCB814}"/>
                  </a:ext>
                </a:extLst>
              </p:cNvPr>
              <p:cNvSpPr/>
              <p:nvPr/>
            </p:nvSpPr>
            <p:spPr>
              <a:xfrm>
                <a:off x="910464" y="727130"/>
                <a:ext cx="69204" cy="117028"/>
              </a:xfrm>
              <a:custGeom>
                <a:avLst/>
                <a:gdLst>
                  <a:gd name="connsiteX0" fmla="*/ 0 w 69204"/>
                  <a:gd name="connsiteY0" fmla="*/ 1766 h 117028"/>
                  <a:gd name="connsiteX1" fmla="*/ 31961 w 69204"/>
                  <a:gd name="connsiteY1" fmla="*/ 1766 h 117028"/>
                  <a:gd name="connsiteX2" fmla="*/ 31961 w 69204"/>
                  <a:gd name="connsiteY2" fmla="*/ 23808 h 117028"/>
                  <a:gd name="connsiteX3" fmla="*/ 46282 w 69204"/>
                  <a:gd name="connsiteY3" fmla="*/ 6178 h 117028"/>
                  <a:gd name="connsiteX4" fmla="*/ 69205 w 69204"/>
                  <a:gd name="connsiteY4" fmla="*/ 0 h 117028"/>
                  <a:gd name="connsiteX5" fmla="*/ 69205 w 69204"/>
                  <a:gd name="connsiteY5" fmla="*/ 29754 h 117028"/>
                  <a:gd name="connsiteX6" fmla="*/ 41656 w 69204"/>
                  <a:gd name="connsiteY6" fmla="*/ 36148 h 117028"/>
                  <a:gd name="connsiteX7" fmla="*/ 31962 w 69204"/>
                  <a:gd name="connsiteY7" fmla="*/ 59285 h 117028"/>
                  <a:gd name="connsiteX8" fmla="*/ 31962 w 69204"/>
                  <a:gd name="connsiteY8" fmla="*/ 117029 h 117028"/>
                  <a:gd name="connsiteX9" fmla="*/ 0 w 69204"/>
                  <a:gd name="connsiteY9" fmla="*/ 117029 h 117028"/>
                  <a:gd name="connsiteX10" fmla="*/ 0 w 69204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4" h="117028">
                    <a:moveTo>
                      <a:pt x="0" y="1766"/>
                    </a:moveTo>
                    <a:lnTo>
                      <a:pt x="31961" y="1766"/>
                    </a:lnTo>
                    <a:lnTo>
                      <a:pt x="31961" y="23808"/>
                    </a:lnTo>
                    <a:cubicBezTo>
                      <a:pt x="35629" y="16015"/>
                      <a:pt x="40409" y="10142"/>
                      <a:pt x="46282" y="6178"/>
                    </a:cubicBezTo>
                    <a:cubicBezTo>
                      <a:pt x="52157" y="2205"/>
                      <a:pt x="59797" y="152"/>
                      <a:pt x="69205" y="0"/>
                    </a:cubicBezTo>
                    <a:lnTo>
                      <a:pt x="69205" y="29754"/>
                    </a:lnTo>
                    <a:cubicBezTo>
                      <a:pt x="57304" y="29611"/>
                      <a:pt x="48121" y="31736"/>
                      <a:pt x="41656" y="36148"/>
                    </a:cubicBezTo>
                    <a:cubicBezTo>
                      <a:pt x="35190" y="40551"/>
                      <a:pt x="31962" y="48273"/>
                      <a:pt x="31962" y="59285"/>
                    </a:cubicBezTo>
                    <a:lnTo>
                      <a:pt x="31962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6AAC8AC-D82F-EA49-AAB1-702D20CE9FC2}"/>
                  </a:ext>
                </a:extLst>
              </p:cNvPr>
              <p:cNvSpPr/>
              <p:nvPr/>
            </p:nvSpPr>
            <p:spPr>
              <a:xfrm>
                <a:off x="991345" y="726251"/>
                <a:ext cx="104465" cy="120337"/>
              </a:xfrm>
              <a:custGeom>
                <a:avLst/>
                <a:gdLst>
                  <a:gd name="connsiteX0" fmla="*/ 38571 w 104465"/>
                  <a:gd name="connsiteY0" fmla="*/ 120337 h 120337"/>
                  <a:gd name="connsiteX1" fmla="*/ 23693 w 104465"/>
                  <a:gd name="connsiteY1" fmla="*/ 118347 h 120337"/>
                  <a:gd name="connsiteX2" fmla="*/ 11460 w 104465"/>
                  <a:gd name="connsiteY2" fmla="*/ 112176 h 120337"/>
                  <a:gd name="connsiteX3" fmla="*/ 3085 w 104465"/>
                  <a:gd name="connsiteY3" fmla="*/ 101487 h 120337"/>
                  <a:gd name="connsiteX4" fmla="*/ 0 w 104465"/>
                  <a:gd name="connsiteY4" fmla="*/ 85955 h 120337"/>
                  <a:gd name="connsiteX5" fmla="*/ 4403 w 104465"/>
                  <a:gd name="connsiteY5" fmla="*/ 68764 h 120337"/>
                  <a:gd name="connsiteX6" fmla="*/ 16752 w 104465"/>
                  <a:gd name="connsiteY6" fmla="*/ 57303 h 120337"/>
                  <a:gd name="connsiteX7" fmla="*/ 35700 w 104465"/>
                  <a:gd name="connsiteY7" fmla="*/ 50909 h 120337"/>
                  <a:gd name="connsiteX8" fmla="*/ 59940 w 104465"/>
                  <a:gd name="connsiteY8" fmla="*/ 48927 h 120337"/>
                  <a:gd name="connsiteX9" fmla="*/ 72943 w 104465"/>
                  <a:gd name="connsiteY9" fmla="*/ 48927 h 120337"/>
                  <a:gd name="connsiteX10" fmla="*/ 72943 w 104465"/>
                  <a:gd name="connsiteY10" fmla="*/ 44299 h 120337"/>
                  <a:gd name="connsiteX11" fmla="*/ 69087 w 104465"/>
                  <a:gd name="connsiteY11" fmla="*/ 28544 h 120337"/>
                  <a:gd name="connsiteX12" fmla="*/ 54209 w 104465"/>
                  <a:gd name="connsiteY12" fmla="*/ 23146 h 120337"/>
                  <a:gd name="connsiteX13" fmla="*/ 40220 w 104465"/>
                  <a:gd name="connsiteY13" fmla="*/ 27549 h 120337"/>
                  <a:gd name="connsiteX14" fmla="*/ 34597 w 104465"/>
                  <a:gd name="connsiteY14" fmla="*/ 39448 h 120337"/>
                  <a:gd name="connsiteX15" fmla="*/ 4403 w 104465"/>
                  <a:gd name="connsiteY15" fmla="*/ 39448 h 120337"/>
                  <a:gd name="connsiteX16" fmla="*/ 9362 w 104465"/>
                  <a:gd name="connsiteY16" fmla="*/ 21818 h 120337"/>
                  <a:gd name="connsiteX17" fmla="*/ 20491 w 104465"/>
                  <a:gd name="connsiteY17" fmla="*/ 9478 h 120337"/>
                  <a:gd name="connsiteX18" fmla="*/ 36471 w 104465"/>
                  <a:gd name="connsiteY18" fmla="*/ 2313 h 120337"/>
                  <a:gd name="connsiteX19" fmla="*/ 56201 w 104465"/>
                  <a:gd name="connsiteY19" fmla="*/ 0 h 120337"/>
                  <a:gd name="connsiteX20" fmla="*/ 75589 w 104465"/>
                  <a:gd name="connsiteY20" fmla="*/ 2313 h 120337"/>
                  <a:gd name="connsiteX21" fmla="*/ 91022 w 104465"/>
                  <a:gd name="connsiteY21" fmla="*/ 9694 h 120337"/>
                  <a:gd name="connsiteX22" fmla="*/ 100941 w 104465"/>
                  <a:gd name="connsiteY22" fmla="*/ 22921 h 120337"/>
                  <a:gd name="connsiteX23" fmla="*/ 104465 w 104465"/>
                  <a:gd name="connsiteY23" fmla="*/ 42758 h 120337"/>
                  <a:gd name="connsiteX24" fmla="*/ 104465 w 104465"/>
                  <a:gd name="connsiteY24" fmla="*/ 117907 h 120337"/>
                  <a:gd name="connsiteX25" fmla="*/ 73392 w 104465"/>
                  <a:gd name="connsiteY25" fmla="*/ 117907 h 120337"/>
                  <a:gd name="connsiteX26" fmla="*/ 73392 w 104465"/>
                  <a:gd name="connsiteY26" fmla="*/ 104025 h 120337"/>
                  <a:gd name="connsiteX27" fmla="*/ 60272 w 104465"/>
                  <a:gd name="connsiteY27" fmla="*/ 115701 h 120337"/>
                  <a:gd name="connsiteX28" fmla="*/ 38571 w 104465"/>
                  <a:gd name="connsiteY28" fmla="*/ 120337 h 120337"/>
                  <a:gd name="connsiteX29" fmla="*/ 48040 w 104465"/>
                  <a:gd name="connsiteY29" fmla="*/ 98295 h 120337"/>
                  <a:gd name="connsiteX30" fmla="*/ 65787 w 104465"/>
                  <a:gd name="connsiteY30" fmla="*/ 92860 h 120337"/>
                  <a:gd name="connsiteX31" fmla="*/ 72943 w 104465"/>
                  <a:gd name="connsiteY31" fmla="*/ 77651 h 120337"/>
                  <a:gd name="connsiteX32" fmla="*/ 72943 w 104465"/>
                  <a:gd name="connsiteY32" fmla="*/ 67876 h 120337"/>
                  <a:gd name="connsiteX33" fmla="*/ 60604 w 104465"/>
                  <a:gd name="connsiteY33" fmla="*/ 67876 h 120337"/>
                  <a:gd name="connsiteX34" fmla="*/ 39009 w 104465"/>
                  <a:gd name="connsiteY34" fmla="*/ 71436 h 120337"/>
                  <a:gd name="connsiteX35" fmla="*/ 31297 w 104465"/>
                  <a:gd name="connsiteY35" fmla="*/ 84314 h 120337"/>
                  <a:gd name="connsiteX36" fmla="*/ 35261 w 104465"/>
                  <a:gd name="connsiteY36" fmla="*/ 94519 h 120337"/>
                  <a:gd name="connsiteX37" fmla="*/ 48040 w 104465"/>
                  <a:gd name="connsiteY37" fmla="*/ 98295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4465" h="120337">
                    <a:moveTo>
                      <a:pt x="38571" y="120337"/>
                    </a:moveTo>
                    <a:cubicBezTo>
                      <a:pt x="33279" y="120337"/>
                      <a:pt x="28320" y="119673"/>
                      <a:pt x="23693" y="118347"/>
                    </a:cubicBezTo>
                    <a:cubicBezTo>
                      <a:pt x="19065" y="117029"/>
                      <a:pt x="14985" y="114974"/>
                      <a:pt x="11460" y="112176"/>
                    </a:cubicBezTo>
                    <a:cubicBezTo>
                      <a:pt x="7927" y="109388"/>
                      <a:pt x="5138" y="105828"/>
                      <a:pt x="3085" y="101487"/>
                    </a:cubicBezTo>
                    <a:cubicBezTo>
                      <a:pt x="1022" y="97156"/>
                      <a:pt x="0" y="91981"/>
                      <a:pt x="0" y="85955"/>
                    </a:cubicBezTo>
                    <a:cubicBezTo>
                      <a:pt x="0" y="79193"/>
                      <a:pt x="1462" y="73463"/>
                      <a:pt x="4403" y="68764"/>
                    </a:cubicBezTo>
                    <a:cubicBezTo>
                      <a:pt x="7344" y="64065"/>
                      <a:pt x="11460" y="60245"/>
                      <a:pt x="16752" y="57303"/>
                    </a:cubicBezTo>
                    <a:cubicBezTo>
                      <a:pt x="22034" y="54361"/>
                      <a:pt x="28355" y="52237"/>
                      <a:pt x="35700" y="50909"/>
                    </a:cubicBezTo>
                    <a:cubicBezTo>
                      <a:pt x="43045" y="49591"/>
                      <a:pt x="51125" y="48927"/>
                      <a:pt x="59940" y="48927"/>
                    </a:cubicBezTo>
                    <a:lnTo>
                      <a:pt x="72943" y="48927"/>
                    </a:lnTo>
                    <a:lnTo>
                      <a:pt x="72943" y="44299"/>
                    </a:lnTo>
                    <a:cubicBezTo>
                      <a:pt x="72943" y="37395"/>
                      <a:pt x="71660" y="32140"/>
                      <a:pt x="69087" y="28544"/>
                    </a:cubicBezTo>
                    <a:cubicBezTo>
                      <a:pt x="66513" y="24939"/>
                      <a:pt x="61563" y="23146"/>
                      <a:pt x="54209" y="23146"/>
                    </a:cubicBezTo>
                    <a:cubicBezTo>
                      <a:pt x="47896" y="23146"/>
                      <a:pt x="43224" y="24616"/>
                      <a:pt x="40220" y="27549"/>
                    </a:cubicBezTo>
                    <a:cubicBezTo>
                      <a:pt x="37207" y="30489"/>
                      <a:pt x="35332" y="34453"/>
                      <a:pt x="34597" y="39448"/>
                    </a:cubicBezTo>
                    <a:lnTo>
                      <a:pt x="4403" y="39448"/>
                    </a:lnTo>
                    <a:cubicBezTo>
                      <a:pt x="4843" y="32696"/>
                      <a:pt x="6501" y="26813"/>
                      <a:pt x="9362" y="21818"/>
                    </a:cubicBezTo>
                    <a:cubicBezTo>
                      <a:pt x="12232" y="16823"/>
                      <a:pt x="15936" y="12707"/>
                      <a:pt x="20491" y="9478"/>
                    </a:cubicBezTo>
                    <a:cubicBezTo>
                      <a:pt x="25047" y="6250"/>
                      <a:pt x="30373" y="3856"/>
                      <a:pt x="36471" y="2313"/>
                    </a:cubicBezTo>
                    <a:cubicBezTo>
                      <a:pt x="42569" y="771"/>
                      <a:pt x="49143" y="0"/>
                      <a:pt x="56201" y="0"/>
                    </a:cubicBezTo>
                    <a:cubicBezTo>
                      <a:pt x="63249" y="0"/>
                      <a:pt x="69715" y="771"/>
                      <a:pt x="75589" y="2313"/>
                    </a:cubicBezTo>
                    <a:cubicBezTo>
                      <a:pt x="81462" y="3856"/>
                      <a:pt x="86610" y="6322"/>
                      <a:pt x="91022" y="9694"/>
                    </a:cubicBezTo>
                    <a:cubicBezTo>
                      <a:pt x="95282" y="13084"/>
                      <a:pt x="98582" y="17487"/>
                      <a:pt x="100941" y="22921"/>
                    </a:cubicBezTo>
                    <a:cubicBezTo>
                      <a:pt x="103281" y="28355"/>
                      <a:pt x="104465" y="34974"/>
                      <a:pt x="104465" y="42758"/>
                    </a:cubicBezTo>
                    <a:lnTo>
                      <a:pt x="104465" y="117907"/>
                    </a:lnTo>
                    <a:lnTo>
                      <a:pt x="73392" y="117907"/>
                    </a:lnTo>
                    <a:lnTo>
                      <a:pt x="73392" y="104025"/>
                    </a:lnTo>
                    <a:cubicBezTo>
                      <a:pt x="70002" y="108734"/>
                      <a:pt x="65635" y="112617"/>
                      <a:pt x="60272" y="115701"/>
                    </a:cubicBezTo>
                    <a:cubicBezTo>
                      <a:pt x="54909" y="118795"/>
                      <a:pt x="47672" y="120337"/>
                      <a:pt x="38571" y="120337"/>
                    </a:cubicBezTo>
                    <a:close/>
                    <a:moveTo>
                      <a:pt x="48040" y="98295"/>
                    </a:moveTo>
                    <a:cubicBezTo>
                      <a:pt x="55098" y="98295"/>
                      <a:pt x="61007" y="96484"/>
                      <a:pt x="65787" y="92860"/>
                    </a:cubicBezTo>
                    <a:cubicBezTo>
                      <a:pt x="70558" y="89228"/>
                      <a:pt x="72943" y="84161"/>
                      <a:pt x="72943" y="77651"/>
                    </a:cubicBezTo>
                    <a:lnTo>
                      <a:pt x="72943" y="67876"/>
                    </a:lnTo>
                    <a:lnTo>
                      <a:pt x="60604" y="67876"/>
                    </a:lnTo>
                    <a:cubicBezTo>
                      <a:pt x="51349" y="67876"/>
                      <a:pt x="44148" y="69069"/>
                      <a:pt x="39009" y="71436"/>
                    </a:cubicBezTo>
                    <a:cubicBezTo>
                      <a:pt x="33862" y="73803"/>
                      <a:pt x="31297" y="78090"/>
                      <a:pt x="31297" y="84314"/>
                    </a:cubicBezTo>
                    <a:cubicBezTo>
                      <a:pt x="31297" y="88601"/>
                      <a:pt x="32615" y="92008"/>
                      <a:pt x="35261" y="94519"/>
                    </a:cubicBezTo>
                    <a:cubicBezTo>
                      <a:pt x="37907" y="97040"/>
                      <a:pt x="42166" y="98295"/>
                      <a:pt x="48040" y="98295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8BA5D83-4D1D-7F7C-9E62-672EF7DB73F9}"/>
                  </a:ext>
                </a:extLst>
              </p:cNvPr>
              <p:cNvSpPr/>
              <p:nvPr/>
            </p:nvSpPr>
            <p:spPr>
              <a:xfrm>
                <a:off x="1124461" y="676659"/>
                <a:ext cx="31737" cy="167499"/>
              </a:xfrm>
              <a:custGeom>
                <a:avLst/>
                <a:gdLst>
                  <a:gd name="connsiteX0" fmla="*/ 0 w 31737"/>
                  <a:gd name="connsiteY0" fmla="*/ 0 h 167499"/>
                  <a:gd name="connsiteX1" fmla="*/ 31737 w 31737"/>
                  <a:gd name="connsiteY1" fmla="*/ 0 h 167499"/>
                  <a:gd name="connsiteX2" fmla="*/ 31737 w 31737"/>
                  <a:gd name="connsiteY2" fmla="*/ 167500 h 167499"/>
                  <a:gd name="connsiteX3" fmla="*/ 0 w 31737"/>
                  <a:gd name="connsiteY3" fmla="*/ 167500 h 167499"/>
                  <a:gd name="connsiteX4" fmla="*/ 0 w 31737"/>
                  <a:gd name="connsiteY4" fmla="*/ 0 h 16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7" h="167499">
                    <a:moveTo>
                      <a:pt x="0" y="0"/>
                    </a:moveTo>
                    <a:lnTo>
                      <a:pt x="31737" y="0"/>
                    </a:lnTo>
                    <a:lnTo>
                      <a:pt x="31737" y="167500"/>
                    </a:lnTo>
                    <a:lnTo>
                      <a:pt x="0" y="1675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FE66B0C0-E6EA-6A78-FE86-1A93FC097D67}"/>
                  </a:ext>
                </a:extLst>
              </p:cNvPr>
              <p:cNvSpPr/>
              <p:nvPr/>
            </p:nvSpPr>
            <p:spPr>
              <a:xfrm>
                <a:off x="383072" y="904772"/>
                <a:ext cx="125181" cy="162207"/>
              </a:xfrm>
              <a:custGeom>
                <a:avLst/>
                <a:gdLst>
                  <a:gd name="connsiteX0" fmla="*/ 65016 w 125181"/>
                  <a:gd name="connsiteY0" fmla="*/ 162208 h 162207"/>
                  <a:gd name="connsiteX1" fmla="*/ 36803 w 125181"/>
                  <a:gd name="connsiteY1" fmla="*/ 158567 h 162207"/>
                  <a:gd name="connsiteX2" fmla="*/ 16967 w 125181"/>
                  <a:gd name="connsiteY2" fmla="*/ 148102 h 162207"/>
                  <a:gd name="connsiteX3" fmla="*/ 4847 w 125181"/>
                  <a:gd name="connsiteY3" fmla="*/ 131790 h 162207"/>
                  <a:gd name="connsiteX4" fmla="*/ 0 w 125181"/>
                  <a:gd name="connsiteY4" fmla="*/ 110410 h 162207"/>
                  <a:gd name="connsiteX5" fmla="*/ 34159 w 125181"/>
                  <a:gd name="connsiteY5" fmla="*/ 110410 h 162207"/>
                  <a:gd name="connsiteX6" fmla="*/ 36364 w 125181"/>
                  <a:gd name="connsiteY6" fmla="*/ 120437 h 162207"/>
                  <a:gd name="connsiteX7" fmla="*/ 41431 w 125181"/>
                  <a:gd name="connsiteY7" fmla="*/ 128480 h 162207"/>
                  <a:gd name="connsiteX8" fmla="*/ 50578 w 125181"/>
                  <a:gd name="connsiteY8" fmla="*/ 134103 h 162207"/>
                  <a:gd name="connsiteX9" fmla="*/ 65016 w 125181"/>
                  <a:gd name="connsiteY9" fmla="*/ 136202 h 162207"/>
                  <a:gd name="connsiteX10" fmla="*/ 83969 w 125181"/>
                  <a:gd name="connsiteY10" fmla="*/ 130345 h 162207"/>
                  <a:gd name="connsiteX11" fmla="*/ 91022 w 125181"/>
                  <a:gd name="connsiteY11" fmla="*/ 115217 h 162207"/>
                  <a:gd name="connsiteX12" fmla="*/ 89588 w 125181"/>
                  <a:gd name="connsiteY12" fmla="*/ 107272 h 162207"/>
                  <a:gd name="connsiteX13" fmla="*/ 84848 w 125181"/>
                  <a:gd name="connsiteY13" fmla="*/ 101532 h 162207"/>
                  <a:gd name="connsiteX14" fmla="*/ 75593 w 125181"/>
                  <a:gd name="connsiteY14" fmla="*/ 97667 h 162207"/>
                  <a:gd name="connsiteX15" fmla="*/ 61268 w 125181"/>
                  <a:gd name="connsiteY15" fmla="*/ 94681 h 162207"/>
                  <a:gd name="connsiteX16" fmla="*/ 35373 w 125181"/>
                  <a:gd name="connsiteY16" fmla="*/ 89292 h 162207"/>
                  <a:gd name="connsiteX17" fmla="*/ 17851 w 125181"/>
                  <a:gd name="connsiteY17" fmla="*/ 80153 h 162207"/>
                  <a:gd name="connsiteX18" fmla="*/ 7605 w 125181"/>
                  <a:gd name="connsiteY18" fmla="*/ 66495 h 162207"/>
                  <a:gd name="connsiteX19" fmla="*/ 4408 w 125181"/>
                  <a:gd name="connsiteY19" fmla="*/ 46901 h 162207"/>
                  <a:gd name="connsiteX20" fmla="*/ 8484 w 125181"/>
                  <a:gd name="connsiteY20" fmla="*/ 28186 h 162207"/>
                  <a:gd name="connsiteX21" fmla="*/ 20056 w 125181"/>
                  <a:gd name="connsiteY21" fmla="*/ 13210 h 162207"/>
                  <a:gd name="connsiteX22" fmla="*/ 38127 w 125181"/>
                  <a:gd name="connsiteY22" fmla="*/ 3515 h 162207"/>
                  <a:gd name="connsiteX23" fmla="*/ 61706 w 125181"/>
                  <a:gd name="connsiteY23" fmla="*/ 0 h 162207"/>
                  <a:gd name="connsiteX24" fmla="*/ 103474 w 125181"/>
                  <a:gd name="connsiteY24" fmla="*/ 11730 h 162207"/>
                  <a:gd name="connsiteX25" fmla="*/ 120772 w 125181"/>
                  <a:gd name="connsiteY25" fmla="*/ 46937 h 162207"/>
                  <a:gd name="connsiteX26" fmla="*/ 87933 w 125181"/>
                  <a:gd name="connsiteY26" fmla="*/ 46937 h 162207"/>
                  <a:gd name="connsiteX27" fmla="*/ 79782 w 125181"/>
                  <a:gd name="connsiteY27" fmla="*/ 31180 h 162207"/>
                  <a:gd name="connsiteX28" fmla="*/ 61706 w 125181"/>
                  <a:gd name="connsiteY28" fmla="*/ 26006 h 162207"/>
                  <a:gd name="connsiteX29" fmla="*/ 43969 w 125181"/>
                  <a:gd name="connsiteY29" fmla="*/ 30974 h 162207"/>
                  <a:gd name="connsiteX30" fmla="*/ 38127 w 125181"/>
                  <a:gd name="connsiteY30" fmla="*/ 43888 h 162207"/>
                  <a:gd name="connsiteX31" fmla="*/ 39337 w 125181"/>
                  <a:gd name="connsiteY31" fmla="*/ 51286 h 162207"/>
                  <a:gd name="connsiteX32" fmla="*/ 43857 w 125181"/>
                  <a:gd name="connsiteY32" fmla="*/ 56703 h 162207"/>
                  <a:gd name="connsiteX33" fmla="*/ 52672 w 125181"/>
                  <a:gd name="connsiteY33" fmla="*/ 60890 h 162207"/>
                  <a:gd name="connsiteX34" fmla="*/ 67437 w 125181"/>
                  <a:gd name="connsiteY34" fmla="*/ 63984 h 162207"/>
                  <a:gd name="connsiteX35" fmla="*/ 92565 w 125181"/>
                  <a:gd name="connsiteY35" fmla="*/ 68952 h 162207"/>
                  <a:gd name="connsiteX36" fmla="*/ 110635 w 125181"/>
                  <a:gd name="connsiteY36" fmla="*/ 77454 h 162207"/>
                  <a:gd name="connsiteX37" fmla="*/ 121544 w 125181"/>
                  <a:gd name="connsiteY37" fmla="*/ 91354 h 162207"/>
                  <a:gd name="connsiteX38" fmla="*/ 125181 w 125181"/>
                  <a:gd name="connsiteY38" fmla="*/ 111880 h 162207"/>
                  <a:gd name="connsiteX39" fmla="*/ 120993 w 125181"/>
                  <a:gd name="connsiteY39" fmla="*/ 131636 h 162207"/>
                  <a:gd name="connsiteX40" fmla="*/ 109092 w 125181"/>
                  <a:gd name="connsiteY40" fmla="*/ 147420 h 162207"/>
                  <a:gd name="connsiteX41" fmla="*/ 90139 w 125181"/>
                  <a:gd name="connsiteY41" fmla="*/ 158235 h 162207"/>
                  <a:gd name="connsiteX42" fmla="*/ 65016 w 125181"/>
                  <a:gd name="connsiteY42" fmla="*/ 162208 h 16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5181" h="162207">
                    <a:moveTo>
                      <a:pt x="65016" y="162208"/>
                    </a:moveTo>
                    <a:cubicBezTo>
                      <a:pt x="54138" y="162208"/>
                      <a:pt x="44740" y="160988"/>
                      <a:pt x="36803" y="158567"/>
                    </a:cubicBezTo>
                    <a:cubicBezTo>
                      <a:pt x="28871" y="156145"/>
                      <a:pt x="22258" y="152657"/>
                      <a:pt x="16967" y="148102"/>
                    </a:cubicBezTo>
                    <a:cubicBezTo>
                      <a:pt x="11680" y="143546"/>
                      <a:pt x="7636" y="138111"/>
                      <a:pt x="4847" y="131790"/>
                    </a:cubicBezTo>
                    <a:cubicBezTo>
                      <a:pt x="2054" y="125477"/>
                      <a:pt x="439" y="118347"/>
                      <a:pt x="0" y="110410"/>
                    </a:cubicBezTo>
                    <a:lnTo>
                      <a:pt x="34159" y="110410"/>
                    </a:lnTo>
                    <a:cubicBezTo>
                      <a:pt x="34602" y="113935"/>
                      <a:pt x="35333" y="117280"/>
                      <a:pt x="36364" y="120437"/>
                    </a:cubicBezTo>
                    <a:cubicBezTo>
                      <a:pt x="37391" y="123602"/>
                      <a:pt x="39081" y="126283"/>
                      <a:pt x="41431" y="128480"/>
                    </a:cubicBezTo>
                    <a:cubicBezTo>
                      <a:pt x="43780" y="130839"/>
                      <a:pt x="46834" y="132713"/>
                      <a:pt x="50578" y="134103"/>
                    </a:cubicBezTo>
                    <a:cubicBezTo>
                      <a:pt x="54327" y="135502"/>
                      <a:pt x="59138" y="136202"/>
                      <a:pt x="65016" y="136202"/>
                    </a:cubicBezTo>
                    <a:cubicBezTo>
                      <a:pt x="72948" y="136202"/>
                      <a:pt x="79266" y="134247"/>
                      <a:pt x="83969" y="130345"/>
                    </a:cubicBezTo>
                    <a:cubicBezTo>
                      <a:pt x="88668" y="126445"/>
                      <a:pt x="91022" y="121405"/>
                      <a:pt x="91022" y="115217"/>
                    </a:cubicBezTo>
                    <a:cubicBezTo>
                      <a:pt x="91022" y="112123"/>
                      <a:pt x="90543" y="109477"/>
                      <a:pt x="89588" y="107272"/>
                    </a:cubicBezTo>
                    <a:cubicBezTo>
                      <a:pt x="88632" y="105057"/>
                      <a:pt x="87054" y="103146"/>
                      <a:pt x="84848" y="101532"/>
                    </a:cubicBezTo>
                    <a:cubicBezTo>
                      <a:pt x="82499" y="100062"/>
                      <a:pt x="79413" y="98770"/>
                      <a:pt x="75593" y="97667"/>
                    </a:cubicBezTo>
                    <a:cubicBezTo>
                      <a:pt x="71768" y="96565"/>
                      <a:pt x="66998" y="95569"/>
                      <a:pt x="61268" y="94681"/>
                    </a:cubicBezTo>
                    <a:cubicBezTo>
                      <a:pt x="51129" y="93363"/>
                      <a:pt x="42498" y="91570"/>
                      <a:pt x="35373" y="89292"/>
                    </a:cubicBezTo>
                    <a:cubicBezTo>
                      <a:pt x="28244" y="87013"/>
                      <a:pt x="22402" y="83965"/>
                      <a:pt x="17851" y="80153"/>
                    </a:cubicBezTo>
                    <a:cubicBezTo>
                      <a:pt x="13147" y="76476"/>
                      <a:pt x="9730" y="71930"/>
                      <a:pt x="7605" y="66495"/>
                    </a:cubicBezTo>
                    <a:cubicBezTo>
                      <a:pt x="5470" y="61071"/>
                      <a:pt x="4408" y="54532"/>
                      <a:pt x="4408" y="46901"/>
                    </a:cubicBezTo>
                    <a:cubicBezTo>
                      <a:pt x="4408" y="40149"/>
                      <a:pt x="5761" y="33907"/>
                      <a:pt x="8484" y="28186"/>
                    </a:cubicBezTo>
                    <a:cubicBezTo>
                      <a:pt x="11201" y="22455"/>
                      <a:pt x="15057" y="17468"/>
                      <a:pt x="20056" y="13210"/>
                    </a:cubicBezTo>
                    <a:cubicBezTo>
                      <a:pt x="25047" y="9102"/>
                      <a:pt x="31073" y="5865"/>
                      <a:pt x="38127" y="3515"/>
                    </a:cubicBezTo>
                    <a:cubicBezTo>
                      <a:pt x="45179" y="1175"/>
                      <a:pt x="53039" y="0"/>
                      <a:pt x="61706" y="0"/>
                    </a:cubicBezTo>
                    <a:cubicBezTo>
                      <a:pt x="79486" y="0"/>
                      <a:pt x="93408" y="3910"/>
                      <a:pt x="103474" y="11730"/>
                    </a:cubicBezTo>
                    <a:cubicBezTo>
                      <a:pt x="113536" y="19558"/>
                      <a:pt x="119302" y="31288"/>
                      <a:pt x="120772" y="46937"/>
                    </a:cubicBezTo>
                    <a:lnTo>
                      <a:pt x="87933" y="46937"/>
                    </a:lnTo>
                    <a:cubicBezTo>
                      <a:pt x="86906" y="39889"/>
                      <a:pt x="84189" y="34634"/>
                      <a:pt x="79782" y="31180"/>
                    </a:cubicBezTo>
                    <a:cubicBezTo>
                      <a:pt x="75374" y="27728"/>
                      <a:pt x="69347" y="26006"/>
                      <a:pt x="61706" y="26006"/>
                    </a:cubicBezTo>
                    <a:cubicBezTo>
                      <a:pt x="53775" y="26006"/>
                      <a:pt x="47856" y="27656"/>
                      <a:pt x="43969" y="30974"/>
                    </a:cubicBezTo>
                    <a:cubicBezTo>
                      <a:pt x="40072" y="34283"/>
                      <a:pt x="38127" y="38596"/>
                      <a:pt x="38127" y="43888"/>
                    </a:cubicBezTo>
                    <a:cubicBezTo>
                      <a:pt x="38127" y="46685"/>
                      <a:pt x="38530" y="49152"/>
                      <a:pt x="39337" y="51286"/>
                    </a:cubicBezTo>
                    <a:cubicBezTo>
                      <a:pt x="40144" y="53420"/>
                      <a:pt x="41655" y="55223"/>
                      <a:pt x="43857" y="56703"/>
                    </a:cubicBezTo>
                    <a:cubicBezTo>
                      <a:pt x="45914" y="58317"/>
                      <a:pt x="48852" y="59716"/>
                      <a:pt x="52672" y="60890"/>
                    </a:cubicBezTo>
                    <a:cubicBezTo>
                      <a:pt x="56492" y="62074"/>
                      <a:pt x="61411" y="63105"/>
                      <a:pt x="67437" y="63984"/>
                    </a:cubicBezTo>
                    <a:cubicBezTo>
                      <a:pt x="76988" y="65160"/>
                      <a:pt x="85364" y="66818"/>
                      <a:pt x="92565" y="68952"/>
                    </a:cubicBezTo>
                    <a:cubicBezTo>
                      <a:pt x="99762" y="71086"/>
                      <a:pt x="105788" y="73921"/>
                      <a:pt x="110635" y="77454"/>
                    </a:cubicBezTo>
                    <a:cubicBezTo>
                      <a:pt x="115482" y="81131"/>
                      <a:pt x="119119" y="85767"/>
                      <a:pt x="121544" y="91354"/>
                    </a:cubicBezTo>
                    <a:cubicBezTo>
                      <a:pt x="123970" y="96950"/>
                      <a:pt x="125181" y="103783"/>
                      <a:pt x="125181" y="111880"/>
                    </a:cubicBezTo>
                    <a:cubicBezTo>
                      <a:pt x="125181" y="118948"/>
                      <a:pt x="123782" y="125530"/>
                      <a:pt x="120993" y="131636"/>
                    </a:cubicBezTo>
                    <a:cubicBezTo>
                      <a:pt x="118199" y="137744"/>
                      <a:pt x="114236" y="142999"/>
                      <a:pt x="109092" y="147420"/>
                    </a:cubicBezTo>
                    <a:cubicBezTo>
                      <a:pt x="103949" y="151975"/>
                      <a:pt x="97632" y="155589"/>
                      <a:pt x="90139" y="158235"/>
                    </a:cubicBezTo>
                    <a:cubicBezTo>
                      <a:pt x="82647" y="160881"/>
                      <a:pt x="74271" y="162208"/>
                      <a:pt x="65016" y="16220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DCE3485B-1BB2-1E18-9E27-52CBEE882349}"/>
                  </a:ext>
                </a:extLst>
              </p:cNvPr>
              <p:cNvSpPr/>
              <p:nvPr/>
            </p:nvSpPr>
            <p:spPr>
              <a:xfrm>
                <a:off x="524560" y="946642"/>
                <a:ext cx="115482" cy="120337"/>
              </a:xfrm>
              <a:custGeom>
                <a:avLst/>
                <a:gdLst>
                  <a:gd name="connsiteX0" fmla="*/ 60165 w 115482"/>
                  <a:gd name="connsiteY0" fmla="*/ 120337 h 120337"/>
                  <a:gd name="connsiteX1" fmla="*/ 36145 w 115482"/>
                  <a:gd name="connsiteY1" fmla="*/ 116365 h 120337"/>
                  <a:gd name="connsiteX2" fmla="*/ 17192 w 115482"/>
                  <a:gd name="connsiteY2" fmla="*/ 104689 h 120337"/>
                  <a:gd name="connsiteX3" fmla="*/ 4516 w 115482"/>
                  <a:gd name="connsiteY3" fmla="*/ 86395 h 120337"/>
                  <a:gd name="connsiteX4" fmla="*/ 0 w 115482"/>
                  <a:gd name="connsiteY4" fmla="*/ 61706 h 120337"/>
                  <a:gd name="connsiteX5" fmla="*/ 0 w 115482"/>
                  <a:gd name="connsiteY5" fmla="*/ 59949 h 120337"/>
                  <a:gd name="connsiteX6" fmla="*/ 4516 w 115482"/>
                  <a:gd name="connsiteY6" fmla="*/ 35261 h 120337"/>
                  <a:gd name="connsiteX7" fmla="*/ 17192 w 115482"/>
                  <a:gd name="connsiteY7" fmla="*/ 16312 h 120337"/>
                  <a:gd name="connsiteX8" fmla="*/ 35926 w 115482"/>
                  <a:gd name="connsiteY8" fmla="*/ 4295 h 120337"/>
                  <a:gd name="connsiteX9" fmla="*/ 59286 w 115482"/>
                  <a:gd name="connsiteY9" fmla="*/ 0 h 120337"/>
                  <a:gd name="connsiteX10" fmla="*/ 80660 w 115482"/>
                  <a:gd name="connsiteY10" fmla="*/ 3417 h 120337"/>
                  <a:gd name="connsiteX11" fmla="*/ 98515 w 115482"/>
                  <a:gd name="connsiteY11" fmla="*/ 13881 h 120337"/>
                  <a:gd name="connsiteX12" fmla="*/ 110855 w 115482"/>
                  <a:gd name="connsiteY12" fmla="*/ 32069 h 120337"/>
                  <a:gd name="connsiteX13" fmla="*/ 115483 w 115482"/>
                  <a:gd name="connsiteY13" fmla="*/ 58621 h 120337"/>
                  <a:gd name="connsiteX14" fmla="*/ 115483 w 115482"/>
                  <a:gd name="connsiteY14" fmla="*/ 67437 h 120337"/>
                  <a:gd name="connsiteX15" fmla="*/ 32397 w 115482"/>
                  <a:gd name="connsiteY15" fmla="*/ 67437 h 120337"/>
                  <a:gd name="connsiteX16" fmla="*/ 40440 w 115482"/>
                  <a:gd name="connsiteY16" fmla="*/ 89811 h 120337"/>
                  <a:gd name="connsiteX17" fmla="*/ 61048 w 115482"/>
                  <a:gd name="connsiteY17" fmla="*/ 97631 h 120337"/>
                  <a:gd name="connsiteX18" fmla="*/ 77908 w 115482"/>
                  <a:gd name="connsiteY18" fmla="*/ 93228 h 120337"/>
                  <a:gd name="connsiteX19" fmla="*/ 85068 w 115482"/>
                  <a:gd name="connsiteY19" fmla="*/ 81543 h 120337"/>
                  <a:gd name="connsiteX20" fmla="*/ 115263 w 115482"/>
                  <a:gd name="connsiteY20" fmla="*/ 81543 h 120337"/>
                  <a:gd name="connsiteX21" fmla="*/ 98184 w 115482"/>
                  <a:gd name="connsiteY21" fmla="*/ 110302 h 120337"/>
                  <a:gd name="connsiteX22" fmla="*/ 60165 w 115482"/>
                  <a:gd name="connsiteY22" fmla="*/ 120337 h 120337"/>
                  <a:gd name="connsiteX23" fmla="*/ 84409 w 115482"/>
                  <a:gd name="connsiteY23" fmla="*/ 47824 h 120337"/>
                  <a:gd name="connsiteX24" fmla="*/ 77137 w 115482"/>
                  <a:gd name="connsiteY24" fmla="*/ 28320 h 120337"/>
                  <a:gd name="connsiteX25" fmla="*/ 59286 w 115482"/>
                  <a:gd name="connsiteY25" fmla="*/ 22042 h 120337"/>
                  <a:gd name="connsiteX26" fmla="*/ 41543 w 115482"/>
                  <a:gd name="connsiteY26" fmla="*/ 28759 h 120337"/>
                  <a:gd name="connsiteX27" fmla="*/ 32836 w 115482"/>
                  <a:gd name="connsiteY27" fmla="*/ 47824 h 120337"/>
                  <a:gd name="connsiteX28" fmla="*/ 84409 w 115482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7">
                    <a:moveTo>
                      <a:pt x="60165" y="120337"/>
                    </a:moveTo>
                    <a:cubicBezTo>
                      <a:pt x="51493" y="120337"/>
                      <a:pt x="43490" y="119011"/>
                      <a:pt x="36145" y="116365"/>
                    </a:cubicBezTo>
                    <a:cubicBezTo>
                      <a:pt x="28796" y="113719"/>
                      <a:pt x="22478" y="109827"/>
                      <a:pt x="17192" y="104689"/>
                    </a:cubicBezTo>
                    <a:cubicBezTo>
                      <a:pt x="11753" y="99694"/>
                      <a:pt x="7528" y="93596"/>
                      <a:pt x="4516" y="86395"/>
                    </a:cubicBezTo>
                    <a:cubicBezTo>
                      <a:pt x="1503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3" y="42614"/>
                      <a:pt x="4516" y="35261"/>
                    </a:cubicBezTo>
                    <a:cubicBezTo>
                      <a:pt x="7528" y="27916"/>
                      <a:pt x="11753" y="21603"/>
                      <a:pt x="17192" y="16312"/>
                    </a:cubicBezTo>
                    <a:cubicBezTo>
                      <a:pt x="22478" y="11164"/>
                      <a:pt x="28724" y="7165"/>
                      <a:pt x="35926" y="4295"/>
                    </a:cubicBezTo>
                    <a:cubicBezTo>
                      <a:pt x="43122" y="1435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4"/>
                      <a:pt x="93368" y="9182"/>
                      <a:pt x="98515" y="13881"/>
                    </a:cubicBezTo>
                    <a:cubicBezTo>
                      <a:pt x="103654" y="18590"/>
                      <a:pt x="107770" y="24651"/>
                      <a:pt x="110855" y="32069"/>
                    </a:cubicBezTo>
                    <a:cubicBezTo>
                      <a:pt x="113940" y="39485"/>
                      <a:pt x="115483" y="48344"/>
                      <a:pt x="115483" y="58621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0"/>
                      <a:pt x="35517" y="84592"/>
                      <a:pt x="40440" y="89811"/>
                    </a:cubicBezTo>
                    <a:cubicBezTo>
                      <a:pt x="45364" y="95031"/>
                      <a:pt x="52233" y="97631"/>
                      <a:pt x="61048" y="97631"/>
                    </a:cubicBezTo>
                    <a:cubicBezTo>
                      <a:pt x="68541" y="97631"/>
                      <a:pt x="74159" y="96169"/>
                      <a:pt x="77908" y="93228"/>
                    </a:cubicBezTo>
                    <a:cubicBezTo>
                      <a:pt x="81656" y="90286"/>
                      <a:pt x="84041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3" y="94035"/>
                      <a:pt x="107663" y="103622"/>
                      <a:pt x="98184" y="110302"/>
                    </a:cubicBezTo>
                    <a:cubicBezTo>
                      <a:pt x="88705" y="116993"/>
                      <a:pt x="76033" y="120337"/>
                      <a:pt x="60165" y="120337"/>
                    </a:cubicBezTo>
                    <a:close/>
                    <a:moveTo>
                      <a:pt x="84409" y="47824"/>
                    </a:moveTo>
                    <a:cubicBezTo>
                      <a:pt x="83822" y="39009"/>
                      <a:pt x="81396" y="32508"/>
                      <a:pt x="77137" y="28320"/>
                    </a:cubicBezTo>
                    <a:cubicBezTo>
                      <a:pt x="72873" y="24131"/>
                      <a:pt x="66923" y="22042"/>
                      <a:pt x="59286" y="22042"/>
                    </a:cubicBezTo>
                    <a:cubicBezTo>
                      <a:pt x="52085" y="22042"/>
                      <a:pt x="46171" y="24284"/>
                      <a:pt x="41543" y="28759"/>
                    </a:cubicBezTo>
                    <a:cubicBezTo>
                      <a:pt x="36917" y="33243"/>
                      <a:pt x="34011" y="39601"/>
                      <a:pt x="32836" y="47824"/>
                    </a:cubicBezTo>
                    <a:lnTo>
                      <a:pt x="84409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A744C60-5853-7529-EA6A-48086E491168}"/>
                  </a:ext>
                </a:extLst>
              </p:cNvPr>
              <p:cNvSpPr/>
              <p:nvPr/>
            </p:nvSpPr>
            <p:spPr>
              <a:xfrm>
                <a:off x="661427" y="947521"/>
                <a:ext cx="69199" cy="117028"/>
              </a:xfrm>
              <a:custGeom>
                <a:avLst/>
                <a:gdLst>
                  <a:gd name="connsiteX0" fmla="*/ 0 w 69199"/>
                  <a:gd name="connsiteY0" fmla="*/ 1766 h 117028"/>
                  <a:gd name="connsiteX1" fmla="*/ 31956 w 69199"/>
                  <a:gd name="connsiteY1" fmla="*/ 1766 h 117028"/>
                  <a:gd name="connsiteX2" fmla="*/ 31956 w 69199"/>
                  <a:gd name="connsiteY2" fmla="*/ 23808 h 117028"/>
                  <a:gd name="connsiteX3" fmla="*/ 46281 w 69199"/>
                  <a:gd name="connsiteY3" fmla="*/ 6178 h 117028"/>
                  <a:gd name="connsiteX4" fmla="*/ 69199 w 69199"/>
                  <a:gd name="connsiteY4" fmla="*/ 0 h 117028"/>
                  <a:gd name="connsiteX5" fmla="*/ 69199 w 69199"/>
                  <a:gd name="connsiteY5" fmla="*/ 29754 h 117028"/>
                  <a:gd name="connsiteX6" fmla="*/ 41650 w 69199"/>
                  <a:gd name="connsiteY6" fmla="*/ 36148 h 117028"/>
                  <a:gd name="connsiteX7" fmla="*/ 31956 w 69199"/>
                  <a:gd name="connsiteY7" fmla="*/ 59285 h 117028"/>
                  <a:gd name="connsiteX8" fmla="*/ 31956 w 69199"/>
                  <a:gd name="connsiteY8" fmla="*/ 117029 h 117028"/>
                  <a:gd name="connsiteX9" fmla="*/ 0 w 69199"/>
                  <a:gd name="connsiteY9" fmla="*/ 117029 h 117028"/>
                  <a:gd name="connsiteX10" fmla="*/ 0 w 69199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199" h="117028">
                    <a:moveTo>
                      <a:pt x="0" y="1766"/>
                    </a:moveTo>
                    <a:lnTo>
                      <a:pt x="31956" y="1766"/>
                    </a:lnTo>
                    <a:lnTo>
                      <a:pt x="31956" y="23808"/>
                    </a:lnTo>
                    <a:cubicBezTo>
                      <a:pt x="35624" y="16015"/>
                      <a:pt x="40404" y="10142"/>
                      <a:pt x="46281" y="6178"/>
                    </a:cubicBezTo>
                    <a:cubicBezTo>
                      <a:pt x="52156" y="2205"/>
                      <a:pt x="59797" y="152"/>
                      <a:pt x="69199" y="0"/>
                    </a:cubicBezTo>
                    <a:lnTo>
                      <a:pt x="69199" y="29754"/>
                    </a:lnTo>
                    <a:cubicBezTo>
                      <a:pt x="57299" y="29611"/>
                      <a:pt x="48115" y="31736"/>
                      <a:pt x="41650" y="36148"/>
                    </a:cubicBezTo>
                    <a:cubicBezTo>
                      <a:pt x="35184" y="40551"/>
                      <a:pt x="31956" y="48273"/>
                      <a:pt x="31956" y="59285"/>
                    </a:cubicBezTo>
                    <a:lnTo>
                      <a:pt x="31956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CC07841-0DA3-ED98-AD2B-511444B2B8B7}"/>
                  </a:ext>
                </a:extLst>
              </p:cNvPr>
              <p:cNvSpPr/>
              <p:nvPr/>
            </p:nvSpPr>
            <p:spPr>
              <a:xfrm>
                <a:off x="742081" y="949287"/>
                <a:ext cx="119894" cy="115262"/>
              </a:xfrm>
              <a:custGeom>
                <a:avLst/>
                <a:gdLst>
                  <a:gd name="connsiteX0" fmla="*/ 0 w 119894"/>
                  <a:gd name="connsiteY0" fmla="*/ 0 h 115262"/>
                  <a:gd name="connsiteX1" fmla="*/ 34163 w 119894"/>
                  <a:gd name="connsiteY1" fmla="*/ 0 h 115262"/>
                  <a:gd name="connsiteX2" fmla="*/ 61712 w 119894"/>
                  <a:gd name="connsiteY2" fmla="*/ 82423 h 115262"/>
                  <a:gd name="connsiteX3" fmla="*/ 89036 w 119894"/>
                  <a:gd name="connsiteY3" fmla="*/ 0 h 115262"/>
                  <a:gd name="connsiteX4" fmla="*/ 119895 w 119894"/>
                  <a:gd name="connsiteY4" fmla="*/ 0 h 115262"/>
                  <a:gd name="connsiteX5" fmla="*/ 78020 w 119894"/>
                  <a:gd name="connsiteY5" fmla="*/ 115263 h 115262"/>
                  <a:gd name="connsiteX6" fmla="*/ 42095 w 119894"/>
                  <a:gd name="connsiteY6" fmla="*/ 115263 h 115262"/>
                  <a:gd name="connsiteX7" fmla="*/ 0 w 119894"/>
                  <a:gd name="connsiteY7" fmla="*/ 0 h 1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894" h="115262">
                    <a:moveTo>
                      <a:pt x="0" y="0"/>
                    </a:moveTo>
                    <a:lnTo>
                      <a:pt x="34163" y="0"/>
                    </a:lnTo>
                    <a:lnTo>
                      <a:pt x="61712" y="82423"/>
                    </a:lnTo>
                    <a:lnTo>
                      <a:pt x="89036" y="0"/>
                    </a:lnTo>
                    <a:lnTo>
                      <a:pt x="119895" y="0"/>
                    </a:lnTo>
                    <a:lnTo>
                      <a:pt x="78020" y="115263"/>
                    </a:lnTo>
                    <a:lnTo>
                      <a:pt x="42095" y="115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C7E428A-993D-30B2-3377-73E5395FB366}"/>
                  </a:ext>
                </a:extLst>
              </p:cNvPr>
              <p:cNvSpPr/>
              <p:nvPr/>
            </p:nvSpPr>
            <p:spPr>
              <a:xfrm>
                <a:off x="878064" y="898817"/>
                <a:ext cx="36364" cy="165732"/>
              </a:xfrm>
              <a:custGeom>
                <a:avLst/>
                <a:gdLst>
                  <a:gd name="connsiteX0" fmla="*/ 18070 w 36364"/>
                  <a:gd name="connsiteY0" fmla="*/ 34821 h 165732"/>
                  <a:gd name="connsiteX1" fmla="*/ 5174 w 36364"/>
                  <a:gd name="connsiteY1" fmla="*/ 29862 h 165732"/>
                  <a:gd name="connsiteX2" fmla="*/ 0 w 36364"/>
                  <a:gd name="connsiteY2" fmla="*/ 17416 h 165732"/>
                  <a:gd name="connsiteX3" fmla="*/ 5174 w 36364"/>
                  <a:gd name="connsiteY3" fmla="*/ 4959 h 165732"/>
                  <a:gd name="connsiteX4" fmla="*/ 18070 w 36364"/>
                  <a:gd name="connsiteY4" fmla="*/ 0 h 165732"/>
                  <a:gd name="connsiteX5" fmla="*/ 31073 w 36364"/>
                  <a:gd name="connsiteY5" fmla="*/ 4959 h 165732"/>
                  <a:gd name="connsiteX6" fmla="*/ 36364 w 36364"/>
                  <a:gd name="connsiteY6" fmla="*/ 17416 h 165732"/>
                  <a:gd name="connsiteX7" fmla="*/ 31073 w 36364"/>
                  <a:gd name="connsiteY7" fmla="*/ 29862 h 165732"/>
                  <a:gd name="connsiteX8" fmla="*/ 18070 w 36364"/>
                  <a:gd name="connsiteY8" fmla="*/ 34821 h 165732"/>
                  <a:gd name="connsiteX9" fmla="*/ 2421 w 36364"/>
                  <a:gd name="connsiteY9" fmla="*/ 50470 h 165732"/>
                  <a:gd name="connsiteX10" fmla="*/ 34158 w 36364"/>
                  <a:gd name="connsiteY10" fmla="*/ 50470 h 165732"/>
                  <a:gd name="connsiteX11" fmla="*/ 34158 w 36364"/>
                  <a:gd name="connsiteY11" fmla="*/ 165732 h 165732"/>
                  <a:gd name="connsiteX12" fmla="*/ 2421 w 36364"/>
                  <a:gd name="connsiteY12" fmla="*/ 165732 h 165732"/>
                  <a:gd name="connsiteX13" fmla="*/ 2421 w 36364"/>
                  <a:gd name="connsiteY13" fmla="*/ 50470 h 1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64" h="165732">
                    <a:moveTo>
                      <a:pt x="18070" y="34821"/>
                    </a:moveTo>
                    <a:cubicBezTo>
                      <a:pt x="12923" y="34821"/>
                      <a:pt x="8636" y="33172"/>
                      <a:pt x="5174" y="29862"/>
                    </a:cubicBezTo>
                    <a:cubicBezTo>
                      <a:pt x="1722" y="26562"/>
                      <a:pt x="0" y="22410"/>
                      <a:pt x="0" y="17416"/>
                    </a:cubicBezTo>
                    <a:cubicBezTo>
                      <a:pt x="0" y="12420"/>
                      <a:pt x="1722" y="8268"/>
                      <a:pt x="5174" y="4959"/>
                    </a:cubicBezTo>
                    <a:cubicBezTo>
                      <a:pt x="8636" y="1649"/>
                      <a:pt x="12923" y="0"/>
                      <a:pt x="18070" y="0"/>
                    </a:cubicBezTo>
                    <a:cubicBezTo>
                      <a:pt x="23218" y="0"/>
                      <a:pt x="27540" y="1649"/>
                      <a:pt x="31073" y="4959"/>
                    </a:cubicBezTo>
                    <a:cubicBezTo>
                      <a:pt x="34607" y="8268"/>
                      <a:pt x="36364" y="12420"/>
                      <a:pt x="36364" y="17416"/>
                    </a:cubicBezTo>
                    <a:cubicBezTo>
                      <a:pt x="36364" y="22410"/>
                      <a:pt x="34607" y="26562"/>
                      <a:pt x="31073" y="29862"/>
                    </a:cubicBezTo>
                    <a:cubicBezTo>
                      <a:pt x="27540" y="33172"/>
                      <a:pt x="23218" y="34821"/>
                      <a:pt x="18070" y="34821"/>
                    </a:cubicBezTo>
                    <a:close/>
                    <a:moveTo>
                      <a:pt x="2421" y="50470"/>
                    </a:moveTo>
                    <a:lnTo>
                      <a:pt x="34158" y="50470"/>
                    </a:lnTo>
                    <a:lnTo>
                      <a:pt x="34158" y="165732"/>
                    </a:lnTo>
                    <a:lnTo>
                      <a:pt x="2421" y="165732"/>
                    </a:lnTo>
                    <a:lnTo>
                      <a:pt x="2421" y="5047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22D8D4A-263D-C474-CE46-05F0E8B3C743}"/>
                  </a:ext>
                </a:extLst>
              </p:cNvPr>
              <p:cNvSpPr/>
              <p:nvPr/>
            </p:nvSpPr>
            <p:spPr>
              <a:xfrm>
                <a:off x="934929" y="946642"/>
                <a:ext cx="114382" cy="120337"/>
              </a:xfrm>
              <a:custGeom>
                <a:avLst/>
                <a:gdLst>
                  <a:gd name="connsiteX0" fmla="*/ 59285 w 114382"/>
                  <a:gd name="connsiteY0" fmla="*/ 120337 h 120337"/>
                  <a:gd name="connsiteX1" fmla="*/ 35808 w 114382"/>
                  <a:gd name="connsiteY1" fmla="*/ 116481 h 120337"/>
                  <a:gd name="connsiteX2" fmla="*/ 16967 w 114382"/>
                  <a:gd name="connsiteY2" fmla="*/ 105128 h 120337"/>
                  <a:gd name="connsiteX3" fmla="*/ 4519 w 114382"/>
                  <a:gd name="connsiteY3" fmla="*/ 86727 h 120337"/>
                  <a:gd name="connsiteX4" fmla="*/ 0 w 114382"/>
                  <a:gd name="connsiteY4" fmla="*/ 61706 h 120337"/>
                  <a:gd name="connsiteX5" fmla="*/ 0 w 114382"/>
                  <a:gd name="connsiteY5" fmla="*/ 59949 h 120337"/>
                  <a:gd name="connsiteX6" fmla="*/ 4627 w 114382"/>
                  <a:gd name="connsiteY6" fmla="*/ 34928 h 120337"/>
                  <a:gd name="connsiteX7" fmla="*/ 17406 w 114382"/>
                  <a:gd name="connsiteY7" fmla="*/ 15872 h 120337"/>
                  <a:gd name="connsiteX8" fmla="*/ 36364 w 114382"/>
                  <a:gd name="connsiteY8" fmla="*/ 4079 h 120337"/>
                  <a:gd name="connsiteX9" fmla="*/ 59501 w 114382"/>
                  <a:gd name="connsiteY9" fmla="*/ 0 h 120337"/>
                  <a:gd name="connsiteX10" fmla="*/ 78791 w 114382"/>
                  <a:gd name="connsiteY10" fmla="*/ 2313 h 120337"/>
                  <a:gd name="connsiteX11" fmla="*/ 95649 w 114382"/>
                  <a:gd name="connsiteY11" fmla="*/ 9917 h 120337"/>
                  <a:gd name="connsiteX12" fmla="*/ 107774 w 114382"/>
                  <a:gd name="connsiteY12" fmla="*/ 23800 h 120337"/>
                  <a:gd name="connsiteX13" fmla="*/ 113719 w 114382"/>
                  <a:gd name="connsiteY13" fmla="*/ 44740 h 120337"/>
                  <a:gd name="connsiteX14" fmla="*/ 83525 w 114382"/>
                  <a:gd name="connsiteY14" fmla="*/ 44740 h 120337"/>
                  <a:gd name="connsiteX15" fmla="*/ 76145 w 114382"/>
                  <a:gd name="connsiteY15" fmla="*/ 29970 h 120337"/>
                  <a:gd name="connsiteX16" fmla="*/ 60164 w 114382"/>
                  <a:gd name="connsiteY16" fmla="*/ 25128 h 120337"/>
                  <a:gd name="connsiteX17" fmla="*/ 40112 w 114382"/>
                  <a:gd name="connsiteY17" fmla="*/ 34024 h 120337"/>
                  <a:gd name="connsiteX18" fmla="*/ 32615 w 114382"/>
                  <a:gd name="connsiteY18" fmla="*/ 59402 h 120337"/>
                  <a:gd name="connsiteX19" fmla="*/ 32615 w 114382"/>
                  <a:gd name="connsiteY19" fmla="*/ 61159 h 120337"/>
                  <a:gd name="connsiteX20" fmla="*/ 39996 w 114382"/>
                  <a:gd name="connsiteY20" fmla="*/ 87300 h 120337"/>
                  <a:gd name="connsiteX21" fmla="*/ 60828 w 114382"/>
                  <a:gd name="connsiteY21" fmla="*/ 96088 h 120337"/>
                  <a:gd name="connsiteX22" fmla="*/ 77463 w 114382"/>
                  <a:gd name="connsiteY22" fmla="*/ 90637 h 120337"/>
                  <a:gd name="connsiteX23" fmla="*/ 85507 w 114382"/>
                  <a:gd name="connsiteY23" fmla="*/ 74055 h 120337"/>
                  <a:gd name="connsiteX24" fmla="*/ 114383 w 114382"/>
                  <a:gd name="connsiteY24" fmla="*/ 74055 h 120337"/>
                  <a:gd name="connsiteX25" fmla="*/ 109756 w 114382"/>
                  <a:gd name="connsiteY25" fmla="*/ 92896 h 120337"/>
                  <a:gd name="connsiteX26" fmla="*/ 98734 w 114382"/>
                  <a:gd name="connsiteY26" fmla="*/ 107335 h 120337"/>
                  <a:gd name="connsiteX27" fmla="*/ 81767 w 114382"/>
                  <a:gd name="connsiteY27" fmla="*/ 116921 h 120337"/>
                  <a:gd name="connsiteX28" fmla="*/ 59285 w 114382"/>
                  <a:gd name="connsiteY28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7">
                    <a:moveTo>
                      <a:pt x="59285" y="120337"/>
                    </a:moveTo>
                    <a:cubicBezTo>
                      <a:pt x="50909" y="120337"/>
                      <a:pt x="43081" y="119046"/>
                      <a:pt x="35808" y="116481"/>
                    </a:cubicBezTo>
                    <a:cubicBezTo>
                      <a:pt x="28534" y="113908"/>
                      <a:pt x="22257" y="110123"/>
                      <a:pt x="16967" y="105128"/>
                    </a:cubicBezTo>
                    <a:cubicBezTo>
                      <a:pt x="11676" y="100133"/>
                      <a:pt x="7523" y="94000"/>
                      <a:pt x="4519" y="86727"/>
                    </a:cubicBezTo>
                    <a:cubicBezTo>
                      <a:pt x="1506" y="79453"/>
                      <a:pt x="0" y="71114"/>
                      <a:pt x="0" y="61706"/>
                    </a:cubicBezTo>
                    <a:lnTo>
                      <a:pt x="0" y="59949"/>
                    </a:lnTo>
                    <a:cubicBezTo>
                      <a:pt x="0" y="50694"/>
                      <a:pt x="1543" y="42354"/>
                      <a:pt x="4627" y="34928"/>
                    </a:cubicBezTo>
                    <a:cubicBezTo>
                      <a:pt x="7712" y="27512"/>
                      <a:pt x="11972" y="21154"/>
                      <a:pt x="17406" y="15872"/>
                    </a:cubicBezTo>
                    <a:cubicBezTo>
                      <a:pt x="22840" y="10725"/>
                      <a:pt x="29163" y="6797"/>
                      <a:pt x="36364" y="4079"/>
                    </a:cubicBezTo>
                    <a:cubicBezTo>
                      <a:pt x="43556" y="1362"/>
                      <a:pt x="51277" y="0"/>
                      <a:pt x="59501" y="0"/>
                    </a:cubicBezTo>
                    <a:cubicBezTo>
                      <a:pt x="66118" y="0"/>
                      <a:pt x="72539" y="771"/>
                      <a:pt x="78791" y="2313"/>
                    </a:cubicBezTo>
                    <a:cubicBezTo>
                      <a:pt x="85031" y="3856"/>
                      <a:pt x="90654" y="6394"/>
                      <a:pt x="95649" y="9917"/>
                    </a:cubicBezTo>
                    <a:cubicBezTo>
                      <a:pt x="100500" y="13442"/>
                      <a:pt x="104537" y="18070"/>
                      <a:pt x="107774" y="23800"/>
                    </a:cubicBezTo>
                    <a:cubicBezTo>
                      <a:pt x="111002" y="29531"/>
                      <a:pt x="112984" y="36516"/>
                      <a:pt x="113719" y="44740"/>
                    </a:cubicBezTo>
                    <a:lnTo>
                      <a:pt x="83525" y="44740"/>
                    </a:lnTo>
                    <a:cubicBezTo>
                      <a:pt x="82493" y="38130"/>
                      <a:pt x="80036" y="33208"/>
                      <a:pt x="76145" y="29970"/>
                    </a:cubicBezTo>
                    <a:cubicBezTo>
                      <a:pt x="72252" y="26741"/>
                      <a:pt x="66926" y="25128"/>
                      <a:pt x="60164" y="25128"/>
                    </a:cubicBezTo>
                    <a:cubicBezTo>
                      <a:pt x="51788" y="25128"/>
                      <a:pt x="45107" y="28095"/>
                      <a:pt x="40112" y="34024"/>
                    </a:cubicBezTo>
                    <a:cubicBezTo>
                      <a:pt x="35117" y="39960"/>
                      <a:pt x="32615" y="48417"/>
                      <a:pt x="32615" y="59402"/>
                    </a:cubicBezTo>
                    <a:lnTo>
                      <a:pt x="32615" y="61159"/>
                    </a:lnTo>
                    <a:cubicBezTo>
                      <a:pt x="32615" y="72728"/>
                      <a:pt x="35072" y="81445"/>
                      <a:pt x="39996" y="87300"/>
                    </a:cubicBezTo>
                    <a:cubicBezTo>
                      <a:pt x="44919" y="93165"/>
                      <a:pt x="51860" y="96088"/>
                      <a:pt x="60828" y="96088"/>
                    </a:cubicBezTo>
                    <a:cubicBezTo>
                      <a:pt x="67294" y="96088"/>
                      <a:pt x="72835" y="94268"/>
                      <a:pt x="77463" y="90637"/>
                    </a:cubicBezTo>
                    <a:cubicBezTo>
                      <a:pt x="82091" y="86996"/>
                      <a:pt x="84771" y="81471"/>
                      <a:pt x="85507" y="74055"/>
                    </a:cubicBezTo>
                    <a:lnTo>
                      <a:pt x="114383" y="74055"/>
                    </a:lnTo>
                    <a:cubicBezTo>
                      <a:pt x="113943" y="80960"/>
                      <a:pt x="112401" y="87238"/>
                      <a:pt x="109756" y="92896"/>
                    </a:cubicBezTo>
                    <a:cubicBezTo>
                      <a:pt x="107110" y="98555"/>
                      <a:pt x="103433" y="103362"/>
                      <a:pt x="98734" y="107335"/>
                    </a:cubicBezTo>
                    <a:cubicBezTo>
                      <a:pt x="94026" y="111441"/>
                      <a:pt x="88377" y="114643"/>
                      <a:pt x="81767" y="116921"/>
                    </a:cubicBezTo>
                    <a:cubicBezTo>
                      <a:pt x="75149" y="119190"/>
                      <a:pt x="67661" y="120337"/>
                      <a:pt x="5928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BF48B402-C3DC-B0ED-14FE-616B2689D0FE}"/>
                  </a:ext>
                </a:extLst>
              </p:cNvPr>
              <p:cNvSpPr/>
              <p:nvPr/>
            </p:nvSpPr>
            <p:spPr>
              <a:xfrm>
                <a:off x="1062755" y="946642"/>
                <a:ext cx="115485" cy="120337"/>
              </a:xfrm>
              <a:custGeom>
                <a:avLst/>
                <a:gdLst>
                  <a:gd name="connsiteX0" fmla="*/ 60164 w 115485"/>
                  <a:gd name="connsiteY0" fmla="*/ 120337 h 120337"/>
                  <a:gd name="connsiteX1" fmla="*/ 36139 w 115485"/>
                  <a:gd name="connsiteY1" fmla="*/ 116365 h 120337"/>
                  <a:gd name="connsiteX2" fmla="*/ 17191 w 115485"/>
                  <a:gd name="connsiteY2" fmla="*/ 104689 h 120337"/>
                  <a:gd name="connsiteX3" fmla="*/ 4520 w 115485"/>
                  <a:gd name="connsiteY3" fmla="*/ 86395 h 120337"/>
                  <a:gd name="connsiteX4" fmla="*/ 0 w 115485"/>
                  <a:gd name="connsiteY4" fmla="*/ 61706 h 120337"/>
                  <a:gd name="connsiteX5" fmla="*/ 0 w 115485"/>
                  <a:gd name="connsiteY5" fmla="*/ 59949 h 120337"/>
                  <a:gd name="connsiteX6" fmla="*/ 4520 w 115485"/>
                  <a:gd name="connsiteY6" fmla="*/ 35261 h 120337"/>
                  <a:gd name="connsiteX7" fmla="*/ 17191 w 115485"/>
                  <a:gd name="connsiteY7" fmla="*/ 16312 h 120337"/>
                  <a:gd name="connsiteX8" fmla="*/ 35925 w 115485"/>
                  <a:gd name="connsiteY8" fmla="*/ 4295 h 120337"/>
                  <a:gd name="connsiteX9" fmla="*/ 59285 w 115485"/>
                  <a:gd name="connsiteY9" fmla="*/ 0 h 120337"/>
                  <a:gd name="connsiteX10" fmla="*/ 80665 w 115485"/>
                  <a:gd name="connsiteY10" fmla="*/ 3417 h 120337"/>
                  <a:gd name="connsiteX11" fmla="*/ 98511 w 115485"/>
                  <a:gd name="connsiteY11" fmla="*/ 13881 h 120337"/>
                  <a:gd name="connsiteX12" fmla="*/ 110859 w 115485"/>
                  <a:gd name="connsiteY12" fmla="*/ 32069 h 120337"/>
                  <a:gd name="connsiteX13" fmla="*/ 115486 w 115485"/>
                  <a:gd name="connsiteY13" fmla="*/ 58621 h 120337"/>
                  <a:gd name="connsiteX14" fmla="*/ 115486 w 115485"/>
                  <a:gd name="connsiteY14" fmla="*/ 67437 h 120337"/>
                  <a:gd name="connsiteX15" fmla="*/ 32400 w 115485"/>
                  <a:gd name="connsiteY15" fmla="*/ 67437 h 120337"/>
                  <a:gd name="connsiteX16" fmla="*/ 40445 w 115485"/>
                  <a:gd name="connsiteY16" fmla="*/ 89811 h 120337"/>
                  <a:gd name="connsiteX17" fmla="*/ 61044 w 115485"/>
                  <a:gd name="connsiteY17" fmla="*/ 97631 h 120337"/>
                  <a:gd name="connsiteX18" fmla="*/ 77912 w 115485"/>
                  <a:gd name="connsiteY18" fmla="*/ 93228 h 120337"/>
                  <a:gd name="connsiteX19" fmla="*/ 85068 w 115485"/>
                  <a:gd name="connsiteY19" fmla="*/ 81543 h 120337"/>
                  <a:gd name="connsiteX20" fmla="*/ 115263 w 115485"/>
                  <a:gd name="connsiteY20" fmla="*/ 81543 h 120337"/>
                  <a:gd name="connsiteX21" fmla="*/ 98178 w 115485"/>
                  <a:gd name="connsiteY21" fmla="*/ 110302 h 120337"/>
                  <a:gd name="connsiteX22" fmla="*/ 60164 w 115485"/>
                  <a:gd name="connsiteY22" fmla="*/ 120337 h 120337"/>
                  <a:gd name="connsiteX23" fmla="*/ 84404 w 115485"/>
                  <a:gd name="connsiteY23" fmla="*/ 47824 h 120337"/>
                  <a:gd name="connsiteX24" fmla="*/ 77131 w 115485"/>
                  <a:gd name="connsiteY24" fmla="*/ 28320 h 120337"/>
                  <a:gd name="connsiteX25" fmla="*/ 59285 w 115485"/>
                  <a:gd name="connsiteY25" fmla="*/ 22042 h 120337"/>
                  <a:gd name="connsiteX26" fmla="*/ 41538 w 115485"/>
                  <a:gd name="connsiteY26" fmla="*/ 28759 h 120337"/>
                  <a:gd name="connsiteX27" fmla="*/ 32839 w 115485"/>
                  <a:gd name="connsiteY27" fmla="*/ 47824 h 120337"/>
                  <a:gd name="connsiteX28" fmla="*/ 84404 w 115485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5" h="120337">
                    <a:moveTo>
                      <a:pt x="60164" y="120337"/>
                    </a:moveTo>
                    <a:cubicBezTo>
                      <a:pt x="51492" y="120337"/>
                      <a:pt x="43484" y="119011"/>
                      <a:pt x="36139" y="116365"/>
                    </a:cubicBezTo>
                    <a:cubicBezTo>
                      <a:pt x="28796" y="113719"/>
                      <a:pt x="22482" y="109827"/>
                      <a:pt x="17191" y="104689"/>
                    </a:cubicBezTo>
                    <a:cubicBezTo>
                      <a:pt x="11747" y="99694"/>
                      <a:pt x="7524" y="93596"/>
                      <a:pt x="4520" y="86395"/>
                    </a:cubicBezTo>
                    <a:cubicBezTo>
                      <a:pt x="1506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6" y="42614"/>
                      <a:pt x="4520" y="35261"/>
                    </a:cubicBezTo>
                    <a:cubicBezTo>
                      <a:pt x="7524" y="27916"/>
                      <a:pt x="11747" y="21603"/>
                      <a:pt x="17191" y="16312"/>
                    </a:cubicBezTo>
                    <a:cubicBezTo>
                      <a:pt x="22482" y="11164"/>
                      <a:pt x="28723" y="7165"/>
                      <a:pt x="35925" y="4295"/>
                    </a:cubicBezTo>
                    <a:cubicBezTo>
                      <a:pt x="43116" y="1435"/>
                      <a:pt x="50909" y="0"/>
                      <a:pt x="59285" y="0"/>
                    </a:cubicBezTo>
                    <a:cubicBezTo>
                      <a:pt x="66774" y="0"/>
                      <a:pt x="73903" y="1139"/>
                      <a:pt x="80665" y="3417"/>
                    </a:cubicBezTo>
                    <a:cubicBezTo>
                      <a:pt x="87417" y="5694"/>
                      <a:pt x="93371" y="9182"/>
                      <a:pt x="98511" y="13881"/>
                    </a:cubicBezTo>
                    <a:cubicBezTo>
                      <a:pt x="103658" y="18590"/>
                      <a:pt x="107774" y="24651"/>
                      <a:pt x="110859" y="32069"/>
                    </a:cubicBezTo>
                    <a:cubicBezTo>
                      <a:pt x="113943" y="39485"/>
                      <a:pt x="115486" y="48344"/>
                      <a:pt x="115486" y="58621"/>
                    </a:cubicBezTo>
                    <a:lnTo>
                      <a:pt x="115486" y="67437"/>
                    </a:lnTo>
                    <a:lnTo>
                      <a:pt x="32400" y="67437"/>
                    </a:lnTo>
                    <a:cubicBezTo>
                      <a:pt x="32839" y="77140"/>
                      <a:pt x="35512" y="84592"/>
                      <a:pt x="40445" y="89811"/>
                    </a:cubicBezTo>
                    <a:cubicBezTo>
                      <a:pt x="45358" y="95031"/>
                      <a:pt x="52227" y="97631"/>
                      <a:pt x="61044" y="97631"/>
                    </a:cubicBezTo>
                    <a:cubicBezTo>
                      <a:pt x="68541" y="97631"/>
                      <a:pt x="74163" y="96169"/>
                      <a:pt x="77912" y="93228"/>
                    </a:cubicBezTo>
                    <a:cubicBezTo>
                      <a:pt x="81651" y="90286"/>
                      <a:pt x="84036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2" y="94035"/>
                      <a:pt x="107657" y="103622"/>
                      <a:pt x="98178" y="110302"/>
                    </a:cubicBezTo>
                    <a:cubicBezTo>
                      <a:pt x="88709" y="116993"/>
                      <a:pt x="76037" y="120337"/>
                      <a:pt x="60164" y="120337"/>
                    </a:cubicBezTo>
                    <a:close/>
                    <a:moveTo>
                      <a:pt x="84404" y="47824"/>
                    </a:moveTo>
                    <a:cubicBezTo>
                      <a:pt x="83821" y="39009"/>
                      <a:pt x="81391" y="32508"/>
                      <a:pt x="77131" y="28320"/>
                    </a:cubicBezTo>
                    <a:cubicBezTo>
                      <a:pt x="72872" y="24131"/>
                      <a:pt x="66926" y="22042"/>
                      <a:pt x="59285" y="22042"/>
                    </a:cubicBezTo>
                    <a:cubicBezTo>
                      <a:pt x="52085" y="22042"/>
                      <a:pt x="46175" y="24284"/>
                      <a:pt x="41538" y="28759"/>
                    </a:cubicBezTo>
                    <a:cubicBezTo>
                      <a:pt x="36911" y="33243"/>
                      <a:pt x="34014" y="39601"/>
                      <a:pt x="32839" y="47824"/>
                    </a:cubicBezTo>
                    <a:lnTo>
                      <a:pt x="84404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47944981-563A-F639-6C56-ED61B883CF7B}"/>
                  </a:ext>
                </a:extLst>
              </p:cNvPr>
              <p:cNvSpPr/>
              <p:nvPr/>
            </p:nvSpPr>
            <p:spPr>
              <a:xfrm>
                <a:off x="1192329" y="946642"/>
                <a:ext cx="98735" cy="120337"/>
              </a:xfrm>
              <a:custGeom>
                <a:avLst/>
                <a:gdLst>
                  <a:gd name="connsiteX0" fmla="*/ 50255 w 98735"/>
                  <a:gd name="connsiteY0" fmla="*/ 120337 h 120337"/>
                  <a:gd name="connsiteX1" fmla="*/ 13891 w 98735"/>
                  <a:gd name="connsiteY1" fmla="*/ 110437 h 120337"/>
                  <a:gd name="connsiteX2" fmla="*/ 0 w 98735"/>
                  <a:gd name="connsiteY2" fmla="*/ 81848 h 120337"/>
                  <a:gd name="connsiteX3" fmla="*/ 29754 w 98735"/>
                  <a:gd name="connsiteY3" fmla="*/ 81848 h 120337"/>
                  <a:gd name="connsiteX4" fmla="*/ 35154 w 98735"/>
                  <a:gd name="connsiteY4" fmla="*/ 93963 h 120337"/>
                  <a:gd name="connsiteX5" fmla="*/ 50031 w 98735"/>
                  <a:gd name="connsiteY5" fmla="*/ 98295 h 120337"/>
                  <a:gd name="connsiteX6" fmla="*/ 63695 w 98735"/>
                  <a:gd name="connsiteY6" fmla="*/ 94958 h 120337"/>
                  <a:gd name="connsiteX7" fmla="*/ 68099 w 98735"/>
                  <a:gd name="connsiteY7" fmla="*/ 85624 h 120337"/>
                  <a:gd name="connsiteX8" fmla="*/ 62702 w 98735"/>
                  <a:gd name="connsiteY8" fmla="*/ 76628 h 120337"/>
                  <a:gd name="connsiteX9" fmla="*/ 44740 w 98735"/>
                  <a:gd name="connsiteY9" fmla="*/ 71849 h 120337"/>
                  <a:gd name="connsiteX10" fmla="*/ 25235 w 98735"/>
                  <a:gd name="connsiteY10" fmla="*/ 67436 h 120337"/>
                  <a:gd name="connsiteX11" fmla="*/ 12124 w 98735"/>
                  <a:gd name="connsiteY11" fmla="*/ 60603 h 120337"/>
                  <a:gd name="connsiteX12" fmla="*/ 4520 w 98735"/>
                  <a:gd name="connsiteY12" fmla="*/ 50362 h 120337"/>
                  <a:gd name="connsiteX13" fmla="*/ 2205 w 98735"/>
                  <a:gd name="connsiteY13" fmla="*/ 35925 h 120337"/>
                  <a:gd name="connsiteX14" fmla="*/ 6061 w 98735"/>
                  <a:gd name="connsiteY14" fmla="*/ 20168 h 120337"/>
                  <a:gd name="connsiteX15" fmla="*/ 16312 w 98735"/>
                  <a:gd name="connsiteY15" fmla="*/ 8815 h 120337"/>
                  <a:gd name="connsiteX16" fmla="*/ 30750 w 98735"/>
                  <a:gd name="connsiteY16" fmla="*/ 2205 h 120337"/>
                  <a:gd name="connsiteX17" fmla="*/ 47824 w 98735"/>
                  <a:gd name="connsiteY17" fmla="*/ 0 h 120337"/>
                  <a:gd name="connsiteX18" fmla="*/ 65573 w 98735"/>
                  <a:gd name="connsiteY18" fmla="*/ 1883 h 120337"/>
                  <a:gd name="connsiteX19" fmla="*/ 80222 w 98735"/>
                  <a:gd name="connsiteY19" fmla="*/ 7954 h 120337"/>
                  <a:gd name="connsiteX20" fmla="*/ 90369 w 98735"/>
                  <a:gd name="connsiteY20" fmla="*/ 19002 h 120337"/>
                  <a:gd name="connsiteX21" fmla="*/ 95432 w 98735"/>
                  <a:gd name="connsiteY21" fmla="*/ 35798 h 120337"/>
                  <a:gd name="connsiteX22" fmla="*/ 66124 w 98735"/>
                  <a:gd name="connsiteY22" fmla="*/ 35798 h 120337"/>
                  <a:gd name="connsiteX23" fmla="*/ 60607 w 98735"/>
                  <a:gd name="connsiteY23" fmla="*/ 25423 h 120337"/>
                  <a:gd name="connsiteX24" fmla="*/ 48049 w 98735"/>
                  <a:gd name="connsiteY24" fmla="*/ 22042 h 120337"/>
                  <a:gd name="connsiteX25" fmla="*/ 36041 w 98735"/>
                  <a:gd name="connsiteY25" fmla="*/ 25315 h 120337"/>
                  <a:gd name="connsiteX26" fmla="*/ 31736 w 98735"/>
                  <a:gd name="connsiteY26" fmla="*/ 33835 h 120337"/>
                  <a:gd name="connsiteX27" fmla="*/ 36588 w 98735"/>
                  <a:gd name="connsiteY27" fmla="*/ 41915 h 120337"/>
                  <a:gd name="connsiteX28" fmla="*/ 54001 w 98735"/>
                  <a:gd name="connsiteY28" fmla="*/ 46283 h 120337"/>
                  <a:gd name="connsiteX29" fmla="*/ 73173 w 98735"/>
                  <a:gd name="connsiteY29" fmla="*/ 50245 h 120337"/>
                  <a:gd name="connsiteX30" fmla="*/ 87282 w 98735"/>
                  <a:gd name="connsiteY30" fmla="*/ 56639 h 120337"/>
                  <a:gd name="connsiteX31" fmla="*/ 95767 w 98735"/>
                  <a:gd name="connsiteY31" fmla="*/ 66997 h 120337"/>
                  <a:gd name="connsiteX32" fmla="*/ 98735 w 98735"/>
                  <a:gd name="connsiteY32" fmla="*/ 82431 h 120337"/>
                  <a:gd name="connsiteX33" fmla="*/ 85954 w 98735"/>
                  <a:gd name="connsiteY33" fmla="*/ 110751 h 120337"/>
                  <a:gd name="connsiteX34" fmla="*/ 50255 w 98735"/>
                  <a:gd name="connsiteY34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735" h="120337">
                    <a:moveTo>
                      <a:pt x="50255" y="120337"/>
                    </a:moveTo>
                    <a:cubicBezTo>
                      <a:pt x="34678" y="120337"/>
                      <a:pt x="22554" y="117037"/>
                      <a:pt x="13891" y="110437"/>
                    </a:cubicBezTo>
                    <a:cubicBezTo>
                      <a:pt x="5219" y="103837"/>
                      <a:pt x="592" y="94313"/>
                      <a:pt x="0" y="81848"/>
                    </a:cubicBezTo>
                    <a:lnTo>
                      <a:pt x="29754" y="81848"/>
                    </a:lnTo>
                    <a:cubicBezTo>
                      <a:pt x="30490" y="87031"/>
                      <a:pt x="32292" y="91075"/>
                      <a:pt x="35154" y="93963"/>
                    </a:cubicBezTo>
                    <a:cubicBezTo>
                      <a:pt x="38023" y="96851"/>
                      <a:pt x="42982" y="98295"/>
                      <a:pt x="50031" y="98295"/>
                    </a:cubicBezTo>
                    <a:cubicBezTo>
                      <a:pt x="56203" y="98295"/>
                      <a:pt x="60759" y="97183"/>
                      <a:pt x="63695" y="94958"/>
                    </a:cubicBezTo>
                    <a:cubicBezTo>
                      <a:pt x="66631" y="92744"/>
                      <a:pt x="68099" y="89623"/>
                      <a:pt x="68099" y="85624"/>
                    </a:cubicBezTo>
                    <a:cubicBezTo>
                      <a:pt x="68099" y="81623"/>
                      <a:pt x="66307" y="78629"/>
                      <a:pt x="62702" y="76628"/>
                    </a:cubicBezTo>
                    <a:cubicBezTo>
                      <a:pt x="59107" y="74629"/>
                      <a:pt x="53116" y="73032"/>
                      <a:pt x="44740" y="71849"/>
                    </a:cubicBezTo>
                    <a:cubicBezTo>
                      <a:pt x="37099" y="70674"/>
                      <a:pt x="30597" y="69204"/>
                      <a:pt x="25235" y="67436"/>
                    </a:cubicBezTo>
                    <a:cubicBezTo>
                      <a:pt x="19873" y="65679"/>
                      <a:pt x="15505" y="63401"/>
                      <a:pt x="12124" y="60603"/>
                    </a:cubicBezTo>
                    <a:cubicBezTo>
                      <a:pt x="8599" y="57815"/>
                      <a:pt x="6062" y="54407"/>
                      <a:pt x="4520" y="50362"/>
                    </a:cubicBezTo>
                    <a:cubicBezTo>
                      <a:pt x="2977" y="46318"/>
                      <a:pt x="2205" y="41511"/>
                      <a:pt x="2205" y="35925"/>
                    </a:cubicBezTo>
                    <a:cubicBezTo>
                      <a:pt x="2205" y="29898"/>
                      <a:pt x="3488" y="24651"/>
                      <a:pt x="6061" y="20168"/>
                    </a:cubicBezTo>
                    <a:cubicBezTo>
                      <a:pt x="8636" y="15684"/>
                      <a:pt x="12053" y="11899"/>
                      <a:pt x="16312" y="8815"/>
                    </a:cubicBezTo>
                    <a:cubicBezTo>
                      <a:pt x="20428" y="5882"/>
                      <a:pt x="25234" y="3677"/>
                      <a:pt x="30750" y="2205"/>
                    </a:cubicBezTo>
                    <a:cubicBezTo>
                      <a:pt x="36256" y="735"/>
                      <a:pt x="41950" y="0"/>
                      <a:pt x="47824" y="0"/>
                    </a:cubicBezTo>
                    <a:cubicBezTo>
                      <a:pt x="54152" y="0"/>
                      <a:pt x="60057" y="627"/>
                      <a:pt x="65573" y="1883"/>
                    </a:cubicBezTo>
                    <a:cubicBezTo>
                      <a:pt x="71079" y="3138"/>
                      <a:pt x="75969" y="5156"/>
                      <a:pt x="80222" y="7954"/>
                    </a:cubicBezTo>
                    <a:cubicBezTo>
                      <a:pt x="84346" y="10760"/>
                      <a:pt x="87725" y="14437"/>
                      <a:pt x="90369" y="19002"/>
                    </a:cubicBezTo>
                    <a:cubicBezTo>
                      <a:pt x="93014" y="23575"/>
                      <a:pt x="94698" y="29171"/>
                      <a:pt x="95432" y="35798"/>
                    </a:cubicBezTo>
                    <a:lnTo>
                      <a:pt x="66124" y="35798"/>
                    </a:lnTo>
                    <a:cubicBezTo>
                      <a:pt x="65239" y="31145"/>
                      <a:pt x="63403" y="27683"/>
                      <a:pt x="60607" y="25423"/>
                    </a:cubicBezTo>
                    <a:cubicBezTo>
                      <a:pt x="57812" y="23173"/>
                      <a:pt x="53623" y="22042"/>
                      <a:pt x="48049" y="22042"/>
                    </a:cubicBezTo>
                    <a:cubicBezTo>
                      <a:pt x="42901" y="22042"/>
                      <a:pt x="38902" y="23136"/>
                      <a:pt x="36041" y="25315"/>
                    </a:cubicBezTo>
                    <a:cubicBezTo>
                      <a:pt x="33171" y="27504"/>
                      <a:pt x="31736" y="30346"/>
                      <a:pt x="31736" y="33835"/>
                    </a:cubicBezTo>
                    <a:cubicBezTo>
                      <a:pt x="31736" y="37476"/>
                      <a:pt x="33350" y="40166"/>
                      <a:pt x="36588" y="41915"/>
                    </a:cubicBezTo>
                    <a:cubicBezTo>
                      <a:pt x="39816" y="43664"/>
                      <a:pt x="45627" y="45117"/>
                      <a:pt x="54001" y="46283"/>
                    </a:cubicBezTo>
                    <a:cubicBezTo>
                      <a:pt x="61190" y="47313"/>
                      <a:pt x="67592" y="48631"/>
                      <a:pt x="73173" y="50245"/>
                    </a:cubicBezTo>
                    <a:cubicBezTo>
                      <a:pt x="78754" y="51869"/>
                      <a:pt x="83450" y="53994"/>
                      <a:pt x="87282" y="56639"/>
                    </a:cubicBezTo>
                    <a:cubicBezTo>
                      <a:pt x="90952" y="59437"/>
                      <a:pt x="93781" y="62891"/>
                      <a:pt x="95767" y="66997"/>
                    </a:cubicBezTo>
                    <a:cubicBezTo>
                      <a:pt x="97753" y="71113"/>
                      <a:pt x="98735" y="76253"/>
                      <a:pt x="98735" y="82431"/>
                    </a:cubicBezTo>
                    <a:cubicBezTo>
                      <a:pt x="98735" y="94914"/>
                      <a:pt x="94471" y="104357"/>
                      <a:pt x="85954" y="110751"/>
                    </a:cubicBezTo>
                    <a:cubicBezTo>
                      <a:pt x="77437" y="117137"/>
                      <a:pt x="65541" y="120337"/>
                      <a:pt x="5025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704D1C5-7C17-EC8E-708F-DECAA4296B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19535" y="457827"/>
              <a:ext cx="320753" cy="352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23614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2317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EEFF1-4565-4828-8ABF-2806E7669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367339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 w/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DB427-39A9-403F-BD18-117493C785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6AF3-757C-4DBD-AC22-6B35E3171D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BD26-7F16-43E6-93D1-1D8E1BD31E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DD44-D9D2-4F88-98AA-C2F756B8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49284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4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– Short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D1592F-CF41-47C6-8CB2-5D999085A6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FFDD-A6FC-4E07-8172-EC02B7D3DF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F222A-0E11-4684-9CE8-B55A739225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3952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EE7852-B663-4291-B930-31A1F0B928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69034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1" y="3639073"/>
            <a:ext cx="5650474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512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57CB9E2-1E6C-4DBA-ADCA-7EDAB804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9255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0" y="3639073"/>
            <a:ext cx="567392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365135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AC8B2-CCDA-4B27-A759-44FBB68B7F4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ECC87-9E05-48BC-86ED-66D9B5035C8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59E07-F27D-44AC-9349-42F4AFF79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457" y="1648800"/>
            <a:ext cx="4585734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67F4B460-8D3C-433D-A409-F59422198A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70580" y="2728800"/>
            <a:ext cx="457018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DCB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37CAAC6F-F4F5-42EC-9323-119B2F0CF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407" y="3981600"/>
            <a:ext cx="454479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4743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7189713D-8940-3C4B-9D15-595EF0FA2A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2">
            <a:extLst>
              <a:ext uri="{FF2B5EF4-FFF2-40B4-BE49-F238E27FC236}">
                <a16:creationId xmlns:a16="http://schemas.microsoft.com/office/drawing/2014/main" id="{EC9343AB-A378-CD47-B478-46D21814FB5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9F4F70A5-A84F-FD41-92D8-BF097667805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5" name="Data 4">
            <a:extLst>
              <a:ext uri="{FF2B5EF4-FFF2-40B4-BE49-F238E27FC236}">
                <a16:creationId xmlns:a16="http://schemas.microsoft.com/office/drawing/2014/main" id="{4E90875A-7BAB-FA43-943F-C9CD5CF0BC2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74534104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2">
    <p:bg>
      <p:bgPr>
        <a:solidFill>
          <a:srgbClr val="E6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49" y="4963885"/>
            <a:ext cx="6507163" cy="1081315"/>
          </a:xfrm>
        </p:spPr>
        <p:txBody>
          <a:bodyPr tIns="0"/>
          <a:lstStyle>
            <a:lvl1pPr>
              <a:lnSpc>
                <a:spcPct val="110000"/>
              </a:lnSpc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 marL="180000" indent="-18000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051342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16" y="2815200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5472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6477600" cy="6045200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1312972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39A0B-C088-A64E-B267-1068B42537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801" y="2592305"/>
            <a:ext cx="5056187" cy="1492250"/>
          </a:xfrm>
        </p:spPr>
        <p:txBody>
          <a:bodyPr tIns="182880"/>
          <a:lstStyle>
            <a:lvl1pPr>
              <a:defRPr sz="2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 sz="2000" b="0" i="0">
                <a:latin typeface="GT Sectra Fine Rg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67639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12192000" cy="6045200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30000" y="0"/>
            <a:ext cx="496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2031677"/>
            <a:ext cx="2625162" cy="1046440"/>
          </a:xfrm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00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0A2D4-3692-6A4D-B46B-141A4A2C29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538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0253FDE-28FF-8B47-969B-ED9A420F86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40880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CAE5EF-DB08-724E-A7EA-0101DA4770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0880" y="2032000"/>
            <a:ext cx="2638425" cy="1046163"/>
          </a:xfrm>
        </p:spPr>
        <p:txBody>
          <a:bodyPr anchor="b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6021954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Subtitle  – Image and 2/3 Purple BG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653514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 w/ Subtitle  – Image and 2/3 Purple BG">
    <p:bg>
      <p:bgPr>
        <a:solidFill>
          <a:srgbClr val="96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160979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– 2nd level title (Image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D448-0F2F-4838-85FD-8FBC6E5D91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1CCCB-D514-4A3C-A324-6392839999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22BEC5-5B5D-4F2B-9A06-115215234F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2988000"/>
          </a:xfrm>
          <a:solidFill>
            <a:schemeClr val="bg2"/>
          </a:solidFill>
        </p:spPr>
        <p:txBody>
          <a:bodyPr bIns="1080000" anchor="ctr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7" name="Second level headline">
            <a:extLst>
              <a:ext uri="{FF2B5EF4-FFF2-40B4-BE49-F238E27FC236}">
                <a16:creationId xmlns:a16="http://schemas.microsoft.com/office/drawing/2014/main" id="{AACD19E1-0CC5-4391-B015-3C68BBE44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4" y="3342358"/>
            <a:ext cx="4930567" cy="537034"/>
          </a:xfrm>
        </p:spPr>
        <p:txBody>
          <a:bodyPr wrap="square" bIns="288000">
            <a:spAutoFit/>
          </a:bodyPr>
          <a:lstStyle>
            <a:lvl1pPr>
              <a:defRPr sz="160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9CF60-4F5A-4261-BAB5-1AF1DB1452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3805574"/>
            <a:ext cx="49498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8" name="Intro">
            <a:extLst>
              <a:ext uri="{FF2B5EF4-FFF2-40B4-BE49-F238E27FC236}">
                <a16:creationId xmlns:a16="http://schemas.microsoft.com/office/drawing/2014/main" id="{470EC52A-FEFC-45D6-BCB6-A06D3AEEA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2494" y="3928032"/>
            <a:ext cx="5310494" cy="2113993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4955072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A994-60F1-41F7-9B5A-7EE2C51BBEA5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E5E14-BABF-4AC2-A8BF-7F7705F43E3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spc="0" baseline="0">
                <a:ln w="0"/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157986-86F0-4B5F-8B45-ACE7B479A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5039" y="1648800"/>
            <a:ext cx="496428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2304" y="2728142"/>
            <a:ext cx="4936349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638" y="3980880"/>
            <a:ext cx="4936349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872597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26932-D438-41B2-A4EA-3B6ACB2FE0E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50812-FD2A-483C-9979-5E5AA1BC4573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49" y="636858"/>
            <a:ext cx="8221393" cy="54083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76891-5ECA-4726-A03B-D33D5A53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48800"/>
            <a:ext cx="49551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728800"/>
            <a:ext cx="49299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600"/>
            <a:ext cx="49299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113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0FB52780-3C57-4FBE-B28F-48EABD6B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48254" r="27500"/>
          <a:stretch/>
        </p:blipFill>
        <p:spPr>
          <a:xfrm rot="16200000">
            <a:off x="2630423" y="-2630425"/>
            <a:ext cx="6931153" cy="1219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799" y="0"/>
            <a:ext cx="7284043" cy="69494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2038459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BBABBD-C3C4-469E-A0D6-E2848B9D6FA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7108A-ACDA-47A3-A4ED-7692DC9C7B6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2531" y="1717676"/>
            <a:ext cx="5907087" cy="4327525"/>
          </a:xfrm>
          <a:solidFill>
            <a:srgbClr val="460173"/>
          </a:solidFill>
        </p:spPr>
        <p:txBody>
          <a:bodyPr lIns="576000" tIns="360000" rIns="684000" bIns="360000" anchor="ctr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75853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6278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16242025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4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5D188-EFAB-4668-B024-5A28B7C88F6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0AD58-924C-4A3A-AAD9-8C60161D1E2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6E7BB-1F18-41B4-9CAB-7E150F30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589346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84869353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5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A856C-5A72-4DF5-B664-B02BD183C13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6BDF5-5C55-4D0E-9EFD-58912A1AFD8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y BG">
            <a:extLst>
              <a:ext uri="{FF2B5EF4-FFF2-40B4-BE49-F238E27FC236}">
                <a16:creationId xmlns:a16="http://schemas.microsoft.com/office/drawing/2014/main" id="{C7420837-320F-4B73-A430-1ABAD1A0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192000" cy="6199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6284913" cy="619963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6EE14444-6CC0-4BCF-8C1A-CA4CD2792A0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rgbClr val="7501C0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6BF12-C3EF-4EDC-BBBF-E2FA45147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7039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70582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6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51FA6-A4E3-48E6-9B45-56BBFEDA9AB6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C1508-E9A7-4858-9034-390D9BEE1B0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77CF619-8EE1-437D-A60C-37609B3EC68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000" y="0"/>
            <a:ext cx="5897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4" name="Second level headline">
            <a:extLst>
              <a:ext uri="{FF2B5EF4-FFF2-40B4-BE49-F238E27FC236}">
                <a16:creationId xmlns:a16="http://schemas.microsoft.com/office/drawing/2014/main" id="{09BD0337-09F3-4BAD-A861-7128D7636F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5A7B74-8549-4E7A-B880-B87D4B76D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5600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184480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44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70787539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002657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06736933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CA19-C457-4F3D-91B1-14D29B6EE8F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987F7-2DF5-4399-9909-ED70D166068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D28D97F-C6F5-4873-9659-D2BFDE7F3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743" y="968400"/>
            <a:ext cx="5337245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113" y="2464789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F8444A5F-06F5-4AEA-BE6C-2778E28A12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B04E9E-6245-4FA3-8316-3639571CD0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1670A7A-925C-45FE-A59E-8AD50E366E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344C638-DE64-4A73-937E-A6B288AA4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79313157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F00D-6272-400A-BF05-9DC750A4AFC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0809-A900-46D9-AF0F-3C4935154F0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1338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0AF00-2E57-43D4-B0BB-95F9AF29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8400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425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8169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8913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48315687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4 –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D3738-AE8B-41C9-926A-25781E4D33E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3657-1543-49AF-B307-45138ABD219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8F9283-8546-4145-B506-366ACC595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720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048400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25" y="3646773"/>
            <a:ext cx="2302975" cy="2398427"/>
          </a:xfrm>
          <a:solidFill>
            <a:srgbClr val="A100FF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68137" y="3646773"/>
            <a:ext cx="2302975" cy="2398427"/>
          </a:xfrm>
          <a:solidFill>
            <a:srgbClr val="7501C0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8850" y="3646773"/>
            <a:ext cx="2302975" cy="2398427"/>
          </a:xfrm>
          <a:solidFill>
            <a:srgbClr val="46017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2396196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3" name="Text Placeholder 3a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noProof="0"/>
              <a:t>Sixth level 12pt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noProof="0"/>
              <a:t>Sixth level 12pt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63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5 – Numbers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ht Gray Rectangle">
            <a:extLst>
              <a:ext uri="{FF2B5EF4-FFF2-40B4-BE49-F238E27FC236}">
                <a16:creationId xmlns:a16="http://schemas.microsoft.com/office/drawing/2014/main" id="{8D4C6466-8046-499D-B16E-8CAE864C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245768" cy="6042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AF6B-4DFE-0548-3AD4-111E2491D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158" y="-1"/>
            <a:ext cx="7940842" cy="60425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C509C-A52F-4C18-8E81-954DCB7DC7E5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CC993-6776-4B21-9B8B-0375DA5AAE7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F8C3AD-6233-4169-AC1C-20F49724E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792" y="347472"/>
            <a:ext cx="4580750" cy="121879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9819" y="1435352"/>
            <a:ext cx="4548172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1" name="Number 1">
            <a:extLst>
              <a:ext uri="{FF2B5EF4-FFF2-40B4-BE49-F238E27FC236}">
                <a16:creationId xmlns:a16="http://schemas.microsoft.com/office/drawing/2014/main" id="{16A93937-8672-4281-9A48-2D7ED9F945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2" y="31424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5013" y="3646773"/>
            <a:ext cx="2302975" cy="2398427"/>
          </a:xfrm>
          <a:solidFill>
            <a:srgbClr val="A100FF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25726" y="3646773"/>
            <a:ext cx="2302975" cy="2398427"/>
          </a:xfrm>
          <a:solidFill>
            <a:srgbClr val="7501C0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06438" y="3646773"/>
            <a:ext cx="2302975" cy="2398427"/>
          </a:xfrm>
          <a:solidFill>
            <a:srgbClr val="46017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15" name="Number 1">
            <a:extLst>
              <a:ext uri="{FF2B5EF4-FFF2-40B4-BE49-F238E27FC236}">
                <a16:creationId xmlns:a16="http://schemas.microsoft.com/office/drawing/2014/main" id="{1FFDD7C5-D05D-4F4D-B2D7-1DDB518F56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6862" y="2191168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Number 1">
            <a:extLst>
              <a:ext uri="{FF2B5EF4-FFF2-40B4-BE49-F238E27FC236}">
                <a16:creationId xmlns:a16="http://schemas.microsoft.com/office/drawing/2014/main" id="{892B1D9F-DC09-2F49-B854-55AB4FAFC9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6862" y="405205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5621728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43214763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074" y="131457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9340" y="239714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674" y="378061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72973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72973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4693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7 –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BF3B-838B-442F-A288-9A169D0CE19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E83E-D865-4E93-9A1C-011D556BCB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589D129-26FF-46C1-9253-43DCC936EF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2692400" cy="6045200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C56-4813-41A4-8826-A71B6A3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63" y="637200"/>
            <a:ext cx="8499050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F12330EA-3553-4736-B917-C77E5D17B8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5763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55E053D-16F9-4B9C-9F0A-650DA9F3CD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85301DD-D7AC-4730-9806-A9D3AF3260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5763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Subhead 2">
            <a:extLst>
              <a:ext uri="{FF2B5EF4-FFF2-40B4-BE49-F238E27FC236}">
                <a16:creationId xmlns:a16="http://schemas.microsoft.com/office/drawing/2014/main" id="{527BDB5A-A082-4721-9529-31805E302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3225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D63ED7A-BFDB-44D0-99C2-1A42E55B34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23225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8EEAAC3-A7FF-4557-9352-7836502A58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3225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726E943E-B3B0-4828-BFBF-D9586AD2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10687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3B65C47-EB89-472B-96DE-E63CAB52BF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1068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F45D821-26AE-48BA-AAF4-B00742531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0687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9" name="Subhead 4">
            <a:extLst>
              <a:ext uri="{FF2B5EF4-FFF2-40B4-BE49-F238E27FC236}">
                <a16:creationId xmlns:a16="http://schemas.microsoft.com/office/drawing/2014/main" id="{0F20FB0F-2A4E-4395-93A9-D99DC0071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150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EE09BCC-F15F-4D8E-AB2F-502DE3C20A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9613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83317B06-A7DA-442B-A652-A170222DED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98150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1159923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7742A-0AEE-40B9-A3B3-D715DE99958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B634-9389-4EB4-89A0-FF81BB911971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193412-0D1D-4FC6-B411-595947948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C7F9058-7DED-407D-A36C-815B142F2F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A439AC-763D-491F-8D3E-7748BD8329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47607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99179208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rgbClr val="F0DC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986016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F112C-F905-478D-AF7C-CC0233B5457B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7A2E-90F2-4CFE-95E0-31628EAAE0E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6A52FF-A360-45D4-A0DA-FE35585D3F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5299075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72AC1-5443-4EE8-BC10-774D03DD9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C85E620-A2D4-43E8-9D2A-B69667604B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DCCBA7-6D80-4A2A-B92E-606AFD5217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177208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56E1-35DA-4893-9FFE-276CEF517CC2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7C35-7CEE-4CCE-B0DF-09129FEF24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rk Purple Rectangle">
            <a:extLst>
              <a:ext uri="{FF2B5EF4-FFF2-40B4-BE49-F238E27FC236}">
                <a16:creationId xmlns:a16="http://schemas.microsoft.com/office/drawing/2014/main" id="{A656AD26-F13A-4B39-8273-7759A632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00400" y="3532732"/>
            <a:ext cx="8991600" cy="2527755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6CDCD2-43D6-4FC6-B663-3A01B5227A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9907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2606040 h 6874525"/>
              <a:gd name="connsiteX3" fmla="*/ 5284685 w 5284685"/>
              <a:gd name="connsiteY3" fmla="*/ 3526971 h 6874525"/>
              <a:gd name="connsiteX4" fmla="*/ 5284685 w 5284685"/>
              <a:gd name="connsiteY4" fmla="*/ 3530827 h 6874525"/>
              <a:gd name="connsiteX5" fmla="*/ 3333750 w 5284685"/>
              <a:gd name="connsiteY5" fmla="*/ 3530827 h 6874525"/>
              <a:gd name="connsiteX6" fmla="*/ 3333750 w 5284685"/>
              <a:gd name="connsiteY6" fmla="*/ 6058582 h 6874525"/>
              <a:gd name="connsiteX7" fmla="*/ 5284685 w 5284685"/>
              <a:gd name="connsiteY7" fmla="*/ 6058582 h 6874525"/>
              <a:gd name="connsiteX8" fmla="*/ 5284685 w 5284685"/>
              <a:gd name="connsiteY8" fmla="*/ 6311900 h 6874525"/>
              <a:gd name="connsiteX9" fmla="*/ 5284685 w 5284685"/>
              <a:gd name="connsiteY9" fmla="*/ 6874525 h 6874525"/>
              <a:gd name="connsiteX10" fmla="*/ 0 w 528468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2606040"/>
                </a:lnTo>
                <a:lnTo>
                  <a:pt x="5284685" y="3526971"/>
                </a:lnTo>
                <a:lnTo>
                  <a:pt x="5284685" y="3530827"/>
                </a:lnTo>
                <a:lnTo>
                  <a:pt x="3333750" y="3530827"/>
                </a:lnTo>
                <a:lnTo>
                  <a:pt x="3333750" y="6058582"/>
                </a:lnTo>
                <a:lnTo>
                  <a:pt x="5284685" y="6058582"/>
                </a:lnTo>
                <a:lnTo>
                  <a:pt x="5284685" y="6311900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F3A9F-AF2D-4CED-9192-0BADD6829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400" y="637200"/>
            <a:ext cx="5545139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AB29080-734B-4EAD-9239-4C27714A5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6091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12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1356507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5861E-136C-46E1-86F9-4B4C64E8E6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E2C06-479A-4650-97BF-3EC48B477C1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36703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655" y="637200"/>
            <a:ext cx="7532757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4742" y="1720800"/>
            <a:ext cx="74930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the text box to the </a:t>
            </a:r>
            <a:br>
              <a:rPr lang="en-US"/>
            </a:br>
            <a:r>
              <a:rPr lang="en-US"/>
              <a:t>baseline of the title</a:t>
            </a:r>
          </a:p>
        </p:txBody>
      </p:sp>
      <p:sp>
        <p:nvSpPr>
          <p:cNvPr id="18" name="Text Box Purpl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6412" y="2937600"/>
            <a:ext cx="7492994" cy="531005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rgbClr val="DCB0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16412" y="3765599"/>
            <a:ext cx="3557588" cy="2279601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765599"/>
            <a:ext cx="3557588" cy="2279601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0440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#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Place headline here 24pt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noProof="0"/>
              <a:t>Place text here 18pt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18pt</a:t>
            </a:r>
          </a:p>
          <a:p>
            <a:pPr lvl="3"/>
            <a:r>
              <a:rPr lang="en-US" noProof="0"/>
              <a:t>Fourth level 16pt</a:t>
            </a:r>
          </a:p>
          <a:p>
            <a:pPr lvl="4"/>
            <a:r>
              <a:rPr lang="en-US" noProof="0"/>
              <a:t>Fifth level 16</a:t>
            </a:r>
          </a:p>
          <a:p>
            <a:pPr lvl="5"/>
            <a:r>
              <a:rPr lang="en-US" noProof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F02F-B14F-484F-91A1-2904F7D4451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0A29-53A4-462E-842F-A4A972DB5C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01FBB38-2E3C-42DC-8F82-78C015957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B3E17-0E5C-4FBC-8051-886DB6417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2347" y="637200"/>
            <a:ext cx="5950642" cy="115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25CB17E-652C-46AA-807F-522072ED0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8555" y="1722075"/>
            <a:ext cx="5926012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DEDE7D73-E78D-43A9-8A2D-02D80B0242E9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5302487" y="3237271"/>
            <a:ext cx="1008000" cy="1009003"/>
          </a:xfrm>
          <a:prstGeom prst="rect">
            <a:avLst/>
          </a:prstGeom>
          <a:solidFill>
            <a:srgbClr val="A100FF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20EE5D1-E4EB-49E0-B314-5E4CAFEC90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7564" y="3291772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BE4B7693-528B-4FF4-97DC-245634FDFDBF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5302486" y="4459897"/>
            <a:ext cx="1008000" cy="1009003"/>
          </a:xfrm>
          <a:prstGeom prst="rect">
            <a:avLst/>
          </a:prstGeom>
          <a:solidFill>
            <a:srgbClr val="7501C0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97EB58-AE58-4035-8213-0B447F62C4F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47564" y="4514398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225179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 –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9777C-6C95-423A-84B7-F43403ABF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A4407-2CFD-416B-8704-52A0CBCF3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0E09289C-C5EB-4A5F-9D62-F089B5FD77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49" y="0"/>
            <a:ext cx="5302251" cy="6042025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bIns="1080000" anchor="ctr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0FDA-BEAA-491E-A083-4A575CC44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1" y="971448"/>
            <a:ext cx="533091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B9CB54E-814B-413E-8FAC-65745BD86F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3493" y="2054655"/>
            <a:ext cx="5330914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E2F5C76D-A442-4083-A676-1F99241BDDEF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987425" y="3569851"/>
            <a:ext cx="1008000" cy="1009003"/>
          </a:xfrm>
          <a:prstGeom prst="rect">
            <a:avLst/>
          </a:prstGeom>
          <a:solidFill>
            <a:srgbClr val="A100FF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D1F2529-83FD-4FD7-9A5D-3EA37516F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2502" y="3624352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0B3F0548-D38E-43A2-AE62-EA430F6E9927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987424" y="4792477"/>
            <a:ext cx="1008000" cy="1009003"/>
          </a:xfrm>
          <a:prstGeom prst="rect">
            <a:avLst/>
          </a:prstGeom>
          <a:solidFill>
            <a:srgbClr val="7501C0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EE81530-AD5C-45FF-914B-67E8D512BD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332502" y="4846978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3786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C0AE9-4BD5-4A2B-9600-9173D55A44E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C5F34-6E7E-4994-A63C-009BE22D993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F22A1-7AEB-488F-B13B-34CB9FFF8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D78A2740-67C2-492E-AC27-C95D4C1C97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4" name="Intro">
            <a:extLst>
              <a:ext uri="{FF2B5EF4-FFF2-40B4-BE49-F238E27FC236}">
                <a16:creationId xmlns:a16="http://schemas.microsoft.com/office/drawing/2014/main" id="{6F17C1E0-1FD8-4B2D-B0A2-E79F4A260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Gray Rectangle">
            <a:extLst>
              <a:ext uri="{FF2B5EF4-FFF2-40B4-BE49-F238E27FC236}">
                <a16:creationId xmlns:a16="http://schemas.microsoft.com/office/drawing/2014/main" id="{06346790-A48C-46E2-BBD7-0D5ABCBAF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5500" y="636858"/>
            <a:ext cx="6286500" cy="5419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Purple Arrow" descr="Big arrow pointing right">
            <a:extLst>
              <a:ext uri="{FF2B5EF4-FFF2-40B4-BE49-F238E27FC236}">
                <a16:creationId xmlns:a16="http://schemas.microsoft.com/office/drawing/2014/main" id="{CCD473CD-EB8E-49C0-A353-5F94724E7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5500" y="636859"/>
            <a:ext cx="3525971" cy="5419453"/>
          </a:xfrm>
          <a:prstGeom prst="homePlate">
            <a:avLst>
              <a:gd name="adj" fmla="val 11128"/>
            </a:avLst>
          </a:prstGeom>
          <a:solidFill>
            <a:srgbClr val="460173"/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lIns="180000" tIns="46800" rIns="216000" bIns="46800" anchor="ctr"/>
          <a:lstStyle/>
          <a:p>
            <a:pPr marL="0" marR="0" lvl="0" indent="0" algn="r" defTabSz="7032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AEDEC25D-3E07-4748-ADD4-C0E2E086E4B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5206" y="133790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rgbClr val="BE83FF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A4F66F-D9A6-4EBB-89AA-BBD9C3C4680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95206" y="375543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rgbClr val="BE83FF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90E76472-D6C5-4857-87A3-81E269437D2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828206" y="2653579"/>
            <a:ext cx="1981206" cy="1386000"/>
          </a:xfrm>
        </p:spPr>
        <p:txBody>
          <a:bodyPr tIns="0" anchor="ctr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311521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C41C64-F407-4B53-8CC2-016EA24A1D93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B1BCD-5E41-4E13-9A41-02E9057F9D7E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36229-5E43-47C8-8EDA-717F9922E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1242000"/>
            <a:ext cx="45508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" name="Text Box Dark Purple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0176" y="4004769"/>
            <a:ext cx="7262812" cy="2040432"/>
          </a:xfrm>
          <a:solidFill>
            <a:schemeClr val="accent3"/>
          </a:solidFill>
        </p:spPr>
        <p:txBody>
          <a:bodyPr lIns="378000" tIns="252000"/>
          <a:lstStyle>
            <a:lvl1pPr>
              <a:defRPr sz="2800">
                <a:solidFill>
                  <a:srgbClr val="BE83FF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4171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854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8198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69695555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9F1A7-4D51-4BE8-B3A7-1CC64C512CD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E4770-356C-495C-85AF-6BE534B686ED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2588" y="380998"/>
            <a:ext cx="5225732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D0C86-4D41-4EC4-889C-9305DB272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968400"/>
            <a:ext cx="458075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056699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54450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35162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15874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182226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8006D-1E6A-408B-8FC0-515FD89484A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F11B-6FC9-4423-BE4A-8DAE25D6A12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50FD2-A261-478F-A1BA-755C2FD5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799" y="9684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rgbClr val="A100FF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rgbClr val="7501C0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rgbClr val="46017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2503171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Coloured boxes"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Rectangle">
            <a:extLst>
              <a:ext uri="{FF2B5EF4-FFF2-40B4-BE49-F238E27FC236}">
                <a16:creationId xmlns:a16="http://schemas.microsoft.com/office/drawing/2014/main" id="{33E93F7C-EB71-4525-B706-B14348BFA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18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548BD682-9BEE-4E9B-858B-207C0FCA6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51" y="0"/>
            <a:ext cx="5302250" cy="3185048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202DC-BD85-4057-8EE6-46C125726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858F-BEE2-4253-AA3B-243147EF4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86D72CE8-2096-401A-8F33-896196EDD9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000" y="1124467"/>
            <a:ext cx="5924913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</a:t>
            </a:r>
            <a:br>
              <a:rPr lang="en-US"/>
            </a:br>
            <a:r>
              <a:rPr lang="en-US"/>
              <a:t>to the baseline of the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91DF20-8916-4706-B993-984BE2F1C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400" y="637200"/>
            <a:ext cx="5945692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E896-18D5-4F0C-B489-63D7E5BBD87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750" y="3620492"/>
            <a:ext cx="2664000" cy="2418763"/>
          </a:xfrm>
          <a:solidFill>
            <a:srgbClr val="A100FF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F7F064C-B5F0-4964-BABE-C748F857184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9581" y="3620492"/>
            <a:ext cx="2664000" cy="2418763"/>
          </a:xfrm>
          <a:solidFill>
            <a:srgbClr val="7501C0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9EAEEF7-EB01-4A93-BAB6-6384465915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5413" y="3620492"/>
            <a:ext cx="2664000" cy="2418763"/>
          </a:xfrm>
          <a:solidFill>
            <a:srgbClr val="460173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AEA5E-BB6F-4953-AF10-776888ABE1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620492"/>
            <a:ext cx="2573338" cy="2419401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59961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AF7FA-51CB-4C45-B852-E5D4A69E3AB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A4C0-DCA9-4AA0-B014-2C1CF255E75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907088" cy="604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92366-BFC6-42B1-96B2-942558B31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42" name="Subtitle">
            <a:extLst>
              <a:ext uri="{FF2B5EF4-FFF2-40B4-BE49-F238E27FC236}">
                <a16:creationId xmlns:a16="http://schemas.microsoft.com/office/drawing/2014/main" id="{CF4107E0-F85D-4A92-990E-C9906D31D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40" name="Intro">
            <a:extLst>
              <a:ext uri="{FF2B5EF4-FFF2-40B4-BE49-F238E27FC236}">
                <a16:creationId xmlns:a16="http://schemas.microsoft.com/office/drawing/2014/main" id="{2E19E323-10AD-4643-A829-6B25A54B7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4F22FB1-4DF6-42D5-B610-FC9BBED623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2216" y="56171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95C1B-A5D1-4405-8819-1AEC43EA71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2216" y="250890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DAAD467-8106-45B7-AD91-0CB71ED57AC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2216" y="4456097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BCDEAEF-7DEA-4B4D-A726-9985898298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9584581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72E65-76F6-4D1B-8D74-03BBE8739E8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5C97F-1306-485C-8D2D-2A62B2D6B9B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7E6E7-523E-4589-A290-0C5F085F6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56839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BF82C2E-0185-410D-86F4-33D03F05AA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453239-6DE4-4D50-B746-516850BE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313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99EE0A-0457-4F59-BA0D-48B9EEDBAC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601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4875639-9DEF-4F0D-B860-8406748A59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62888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575375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74AEE9-AA21-448A-B0DE-BE562378E1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8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19586" y="2938904"/>
            <a:ext cx="2566035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03406" y="2938904"/>
            <a:ext cx="2566034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36074" y="2938904"/>
            <a:ext cx="2566033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9464" y="5217201"/>
            <a:ext cx="8469942" cy="8280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no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570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US" noProof="0"/>
              <a:t>Add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Headline 20pt</a:t>
            </a:r>
          </a:p>
          <a:p>
            <a:pPr lvl="1"/>
            <a:r>
              <a:rPr lang="en-US" noProof="0"/>
              <a:t>Details 16pt</a:t>
            </a:r>
          </a:p>
          <a:p>
            <a:pPr lvl="2"/>
            <a:r>
              <a:rPr lang="en-US" noProof="0"/>
              <a:t>More details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US" noProof="0"/>
              <a:t>Add icon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Headline 20pt</a:t>
            </a:r>
          </a:p>
          <a:p>
            <a:pPr lvl="1"/>
            <a:r>
              <a:rPr lang="en-US" noProof="0"/>
              <a:t>Details 16pt</a:t>
            </a:r>
          </a:p>
          <a:p>
            <a:pPr lvl="2"/>
            <a:r>
              <a:rPr lang="en-US" noProof="0"/>
              <a:t>More details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US" noProof="0"/>
              <a:t>Add icon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Headline 20pt</a:t>
            </a:r>
          </a:p>
          <a:p>
            <a:pPr lvl="1"/>
            <a:r>
              <a:rPr lang="en-US" noProof="0"/>
              <a:t>Details 16pt</a:t>
            </a:r>
          </a:p>
          <a:p>
            <a:pPr lvl="2"/>
            <a:r>
              <a:rPr lang="en-US" noProof="0"/>
              <a:t>More details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US" noProof="0"/>
              <a:t>Add icon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Headline 20pt</a:t>
            </a:r>
          </a:p>
          <a:p>
            <a:pPr lvl="1"/>
            <a:r>
              <a:rPr lang="en-US" noProof="0"/>
              <a:t>Details 16pt</a:t>
            </a:r>
          </a:p>
          <a:p>
            <a:pPr lvl="2"/>
            <a:r>
              <a:rPr lang="en-US" noProof="0"/>
              <a:t>More details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US" noProof="0"/>
              <a:t>Add icon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Headline 20pt</a:t>
            </a:r>
          </a:p>
          <a:p>
            <a:pPr lvl="1"/>
            <a:r>
              <a:rPr lang="en-US" noProof="0"/>
              <a:t>Details 16pt</a:t>
            </a:r>
          </a:p>
          <a:p>
            <a:pPr lvl="2"/>
            <a:r>
              <a:rPr lang="en-US" noProof="0"/>
              <a:t>More details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19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1F386-7C51-4C45-B212-885D2A976F4B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991E-C5E1-443C-B89B-1AEAB49BCAC0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3B2E8-5A76-4339-85A0-5EE062C26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97413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0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0922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8434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5B3EEB-A720-46C4-B1C0-98B1CC7D39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36068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869149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2F46-A652-4E56-B846-13A98FBE50A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A338-4FC6-4744-A010-C0489FB460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1026747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0D85BC76-D2C9-4CFF-A7FA-7DB0AFCF21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1720800"/>
            <a:ext cx="1022292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EE782C-8446-4AFD-B545-FCDF40B298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9034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23EA49-AEA1-4C32-96BA-752F8DD5BA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0581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6D32E-7F95-46A6-A9CF-88828652E1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02129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091097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857C6-9531-41DC-95F2-74C8A3025EC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FF4E-2EF4-47FB-8B71-C2754BB30B0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06454224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F44A47-0853-4092-8C0B-9948AEADEE9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74DC1-E546-4B0E-A050-E70998A0DEE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F76DE-6E26-47B4-8AA4-4A0DDB4C2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C6E9A4D5-22E1-4D71-99AB-16BFECBB0F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Intro">
            <a:extLst>
              <a:ext uri="{FF2B5EF4-FFF2-40B4-BE49-F238E27FC236}">
                <a16:creationId xmlns:a16="http://schemas.microsoft.com/office/drawing/2014/main" id="{DC9E15B9-6DB0-4FD5-ADA0-0247D37E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61481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4DB32E-E037-46DB-9B62-BCD847D17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2951340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E448C1-11F9-47EB-9B40-067E33DB866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6501" y="4641199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929388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2 –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93716-28FF-479E-9174-CDD3C844511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7972F-2570-4F54-8917-F3D36BD05D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232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59" y="637200"/>
            <a:ext cx="8515692" cy="609398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115682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F83E09-434A-46ED-8062-10EA264DDE0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1000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41220-34A1-4C17-AFB5-81703BBC8CF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332163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E66BBF-34DA-4C40-A906-1CEB3530D89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83325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88235842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3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0" y="3429000"/>
            <a:ext cx="3562175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1706" y="3429000"/>
            <a:ext cx="3562176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5413" y="3429000"/>
            <a:ext cx="35640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3377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4 – Highlight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465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651851" y="2199601"/>
            <a:ext cx="2042069" cy="198632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73876" y="2199601"/>
            <a:ext cx="2108174" cy="198632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43265" y="2177594"/>
            <a:ext cx="2296160" cy="3968286"/>
          </a:xfrm>
        </p:spPr>
        <p:txBody>
          <a:bodyPr lIns="0" tIns="0" rIns="0" bIns="0"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1D41A-AF03-8645-BB29-7D1B65A70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75"/>
            <a:ext cx="2296160" cy="604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B2675-FD27-D44D-9F9F-1BB811A9D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10200640" y="-3175"/>
            <a:ext cx="20154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4704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3831771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2723205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34095396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79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-1"/>
            <a:ext cx="10797042" cy="34290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1681806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3569400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4500F-D063-410C-913B-62296FB49028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0D3B2-01B4-44F2-877B-6B1EC8693D4C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F46535-8F00-4D94-AFB4-399EC6D56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03150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3070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85825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569008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</a:t>
            </a:r>
            <a:br>
              <a:rPr lang="en-US" noProof="0"/>
            </a:br>
            <a:r>
              <a:rPr lang="en-US" noProof="0"/>
              <a:t>Last name 21pt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</a:t>
            </a:r>
            <a:br>
              <a:rPr lang="en-US" noProof="0"/>
            </a:br>
            <a:r>
              <a:rPr lang="en-US" noProof="0"/>
              <a:t>Last name 21pt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</a:t>
            </a:r>
            <a:br>
              <a:rPr lang="en-US" noProof="0"/>
            </a:br>
            <a:r>
              <a:rPr lang="en-US" noProof="0"/>
              <a:t>Last name 21pt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</a:t>
            </a:r>
            <a:br>
              <a:rPr lang="en-US" noProof="0"/>
            </a:br>
            <a:r>
              <a:rPr lang="en-US" noProof="0"/>
              <a:t>Last name 21pt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33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B9223-4C8A-4218-B0EA-3D166049E8C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060A4-1768-4940-A27E-11DB0E261D3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53276-BD3A-49C3-BC22-542602D3D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4800"/>
            <a:ext cx="4367691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058572"/>
            <a:ext cx="435329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EA7B89F-0365-49C3-BB30-028CD4CEA8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75601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9F21BA8-DB4A-4DBF-818A-2CF22C8659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33750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DD36713-7F2A-41C6-97CF-497DFA8D94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601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EABF0EB-DCBD-4EED-AEDB-E0340346D4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33750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6270" y="380999"/>
            <a:ext cx="5006717" cy="5664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2" name="Short statement">
            <a:extLst>
              <a:ext uri="{FF2B5EF4-FFF2-40B4-BE49-F238E27FC236}">
                <a16:creationId xmlns:a16="http://schemas.microsoft.com/office/drawing/2014/main" id="{C67664D1-DE76-4555-82F8-60FE3C6ADF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78838" y="4663827"/>
            <a:ext cx="3330575" cy="1381373"/>
          </a:xfrm>
          <a:solidFill>
            <a:srgbClr val="B456AA"/>
          </a:solidFill>
        </p:spPr>
        <p:txBody>
          <a:bodyPr lIns="252000" tIns="252000" rIns="252000" bIns="252000" anchor="ctr"/>
          <a:lstStyle>
            <a:lvl1pPr algn="l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short statement in Graphik Semibold maximum three lines</a:t>
            </a:r>
          </a:p>
        </p:txBody>
      </p:sp>
    </p:spTree>
    <p:extLst>
      <p:ext uri="{BB962C8B-B14F-4D97-AF65-F5344CB8AC3E}">
        <p14:creationId xmlns:p14="http://schemas.microsoft.com/office/powerpoint/2010/main" val="356721842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C801E-CC0A-4968-8910-1EE5B325583F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197-DD77-4806-A07B-92117D4E634C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4827" y="3007301"/>
            <a:ext cx="2579511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2284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559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2834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696622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0755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3487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76033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27196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513472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y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F6F34-3BB6-4163-977B-BD11B6F03547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07F4E-3BCB-4B39-8E85-60A649E5104F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7033-57CB-4BDF-8EC2-D0B88355B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C022FAAB-7C8D-4B15-94F8-4607E2839D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7" name="Intro">
            <a:extLst>
              <a:ext uri="{FF2B5EF4-FFF2-40B4-BE49-F238E27FC236}">
                <a16:creationId xmlns:a16="http://schemas.microsoft.com/office/drawing/2014/main" id="{8C78743F-8F68-4E91-B8C9-DFBA0B31F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206FD20-71FF-49A6-89F0-4A56FAEACE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575" y="1127322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4AE50B-705B-4022-9315-51B68F117C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30787" y="1127322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BA98F49-E609-4758-9336-AFE59BE884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69575" y="3639357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51C1C2-2BF2-4F56-8C05-29B600FD86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30787" y="3639357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283462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9020D-88F5-40CF-BFD3-CB98083094D1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4987-9D5D-47C0-8FC5-5D900E849C58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66E28-1ADB-4AA5-8159-B5B227967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7AAAF536-B1CB-4611-97AE-6979EAF092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9" name="Intro">
            <a:extLst>
              <a:ext uri="{FF2B5EF4-FFF2-40B4-BE49-F238E27FC236}">
                <a16:creationId xmlns:a16="http://schemas.microsoft.com/office/drawing/2014/main" id="{AD13162D-D51A-4A4B-A4B0-2F3297184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B544E1-F6E5-492F-8ABF-32BDE50981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86500" y="1246732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BC2C64-D418-45DD-ADC0-312F5EC3D2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86500" y="3862076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CDE60AE-410D-4C08-9511-7FA99F06BB2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237662" y="1246732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DECF142-EC2E-429C-8CF8-E709B5AA105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37662" y="3862076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086061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363C6-3889-47F1-BB81-286AE660B49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84623-BDD1-425A-B4EC-C9752E0AAA23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707D39A-7BC0-4578-8E28-8F9273306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7998" y="381599"/>
            <a:ext cx="4921077" cy="56636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69AB5-623D-481D-9063-98ADEE99F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637200"/>
            <a:ext cx="5903913" cy="1218795"/>
          </a:xfrm>
        </p:spPr>
        <p:txBody>
          <a:bodyPr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8" name="Subhead 1">
            <a:extLst>
              <a:ext uri="{FF2B5EF4-FFF2-40B4-BE49-F238E27FC236}">
                <a16:creationId xmlns:a16="http://schemas.microsoft.com/office/drawing/2014/main" id="{54BFE6EE-1365-4361-90A6-8B1824D23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499" y="2407358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3F452B-5233-4410-B1D5-66733E1BA7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825" y="2407358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Subhead 2">
            <a:extLst>
              <a:ext uri="{FF2B5EF4-FFF2-40B4-BE49-F238E27FC236}">
                <a16:creationId xmlns:a16="http://schemas.microsoft.com/office/drawing/2014/main" id="{EE3E60DC-2FA3-45BF-A036-826B994FF0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5499" y="3370880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315CF5-7805-443E-A3BF-9D7AB244C1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370880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95DBB09C-8653-406F-8624-E102C2B49E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05499" y="4334402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80A5700-1B10-4241-B81C-7BC912E28C5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51825" y="4334402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4">
            <a:extLst>
              <a:ext uri="{FF2B5EF4-FFF2-40B4-BE49-F238E27FC236}">
                <a16:creationId xmlns:a16="http://schemas.microsoft.com/office/drawing/2014/main" id="{0752C426-53BE-4221-80BF-7A146E601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5499" y="5297925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517634B-4371-468C-A678-2F3C25A528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51825" y="5297925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180958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points 4.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51948-4A51-4E3C-8A38-8A1ACCA2D785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5F90-8CB7-458A-8CE6-32671DD95D79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AA497705-64B2-456D-9AF9-66E81BFF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8EA5E2-F665-4C63-B414-F59D255B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980884"/>
            <a:ext cx="10256403" cy="609398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4" name="Intro">
            <a:extLst>
              <a:ext uri="{FF2B5EF4-FFF2-40B4-BE49-F238E27FC236}">
                <a16:creationId xmlns:a16="http://schemas.microsoft.com/office/drawing/2014/main" id="{55A39688-09C1-4B4F-B015-9F5B1E7B86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8400" y="1443038"/>
            <a:ext cx="10226950" cy="2095092"/>
          </a:xfrm>
        </p:spPr>
        <p:txBody>
          <a:bodyPr tIns="396000"/>
          <a:lstStyle>
            <a:lvl1pPr>
              <a:defRPr sz="2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58EB9B8D-1FD1-4787-BF26-304A469310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3951876"/>
            <a:ext cx="10226940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rgbClr val="BE83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77D1A00-91CA-4945-9F2D-AED79376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04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9E778E-482C-4379-A248-D9D70097CF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2902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88AA0-BA2E-4492-A759-6E59CDEE4FA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200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8972-DDB3-4797-AD40-FD7C87EC77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498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485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DBD5-EE62-4630-9B7C-6E6D48254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7FDE-9CD2-43F1-8832-9B3025300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73F0F2-6C5D-4416-BDD2-8002554C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625" y="637200"/>
            <a:ext cx="7296660" cy="1286506"/>
          </a:xfr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95000"/>
              </a:lnSpc>
              <a:defRPr lang="en-AU" sz="44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8F82CDB-5CCA-4B0D-805E-163CF3061F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26" y="254418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B4CEB4-85F4-4F90-AB84-FC94B9FD2DC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7426" y="443422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1FBFD50-A769-45CF-B012-F890866F61F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22839" y="254418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F425FD3-9D84-4C9E-8C98-D75AE272EE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2839" y="443422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6CF835E0-149F-4B89-B44F-09588C164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1802003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683EE-D5B7-437B-9BC6-4ED631B374D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08FD-3A2E-415F-89C0-74804D3FE651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93041" y="1717676"/>
            <a:ext cx="5907087" cy="4327525"/>
          </a:xfrm>
          <a:solidFill>
            <a:srgbClr val="460173"/>
          </a:solidFill>
        </p:spPr>
        <p:txBody>
          <a:bodyPr lIns="540000" tIns="503999" rIns="684000" bIns="36000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rgbClr val="DCB0FF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22D8E8F-1608-C845-BB89-393FD181AA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59437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8AD74DF-DB89-BD42-9E5E-AB1F303A21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35084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D5E02F-B34E-1347-93D2-96431B4A30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59437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0380018-D906-034F-9F75-475A5A1B329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5084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728754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1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1" y="3429000"/>
            <a:ext cx="2576338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851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963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55067A-6F86-4AFB-8A51-8CF95FDF02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6075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630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US" noProof="0"/>
              <a:t>Add profile photo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9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53DE1-1168-425C-BEB2-B8284DE1C26A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36C38-3272-4AD5-AFF4-47797BC69E5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D68DD-23BA-47D6-BF81-9AD00B1DE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204387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33175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61963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5">
            <a:extLst>
              <a:ext uri="{FF2B5EF4-FFF2-40B4-BE49-F238E27FC236}">
                <a16:creationId xmlns:a16="http://schemas.microsoft.com/office/drawing/2014/main" id="{F1F04D33-B440-43AA-B7CD-B6B2F050B2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0750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789829002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5563-1374-46E4-9F88-D4244714EE8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F868-1528-4B53-837C-488AC81417B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444465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27C4-7DD5-4223-803A-D7B59051C3B5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AAA5-7DB6-47B5-A0AD-1CE7A527B2F0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8981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730834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2687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454540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6E777B3-723D-4903-B34C-017ACFCAC2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16393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655019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1325-855B-4233-972D-3D4BD6236BD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2E3EB-E48B-4DE2-8387-B0684DA03F52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0999"/>
            <a:ext cx="4316412" cy="56642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4397" y="968400"/>
            <a:ext cx="6734215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3104" y="2048050"/>
            <a:ext cx="670381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</a:t>
            </a:r>
            <a:br>
              <a:rPr lang="en-US"/>
            </a:br>
            <a:r>
              <a:rPr lang="en-US"/>
              <a:t>baseline of 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283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4" name="Data 2">
            <a:extLst>
              <a:ext uri="{FF2B5EF4-FFF2-40B4-BE49-F238E27FC236}">
                <a16:creationId xmlns:a16="http://schemas.microsoft.com/office/drawing/2014/main" id="{C28AEEAD-EE16-45BD-9E84-22767C19CCD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8726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5" name="Data 3">
            <a:extLst>
              <a:ext uri="{FF2B5EF4-FFF2-40B4-BE49-F238E27FC236}">
                <a16:creationId xmlns:a16="http://schemas.microsoft.com/office/drawing/2014/main" id="{73B791E0-2B56-4470-A78B-13FD908E017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51700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6" name="Data 4">
            <a:extLst>
              <a:ext uri="{FF2B5EF4-FFF2-40B4-BE49-F238E27FC236}">
                <a16:creationId xmlns:a16="http://schemas.microsoft.com/office/drawing/2014/main" id="{437005CD-90AA-49FA-9BC7-A905822358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2283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7" name="Data 5">
            <a:extLst>
              <a:ext uri="{FF2B5EF4-FFF2-40B4-BE49-F238E27FC236}">
                <a16:creationId xmlns:a16="http://schemas.microsoft.com/office/drawing/2014/main" id="{56101BEE-90E7-4FDC-BA64-627EE07C6B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8726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8" name="Data 6">
            <a:extLst>
              <a:ext uri="{FF2B5EF4-FFF2-40B4-BE49-F238E27FC236}">
                <a16:creationId xmlns:a16="http://schemas.microsoft.com/office/drawing/2014/main" id="{1C4BE8CD-033F-4CF9-90DF-9F1BD50645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51700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03905279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C030C-A612-4C1C-AD83-E17C8B7E5485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4969-23EE-4C46-94E6-0FD6938FEDD9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82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037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3" name="Data 2">
            <a:extLst>
              <a:ext uri="{FF2B5EF4-FFF2-40B4-BE49-F238E27FC236}">
                <a16:creationId xmlns:a16="http://schemas.microsoft.com/office/drawing/2014/main" id="{8863829D-7A9B-42F2-86CD-40EA751B823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14703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3">
            <a:extLst>
              <a:ext uri="{FF2B5EF4-FFF2-40B4-BE49-F238E27FC236}">
                <a16:creationId xmlns:a16="http://schemas.microsoft.com/office/drawing/2014/main" id="{B11A1989-8584-4DEC-B6D3-BF7D044C8E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86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4">
            <a:extLst>
              <a:ext uri="{FF2B5EF4-FFF2-40B4-BE49-F238E27FC236}">
                <a16:creationId xmlns:a16="http://schemas.microsoft.com/office/drawing/2014/main" id="{11DF9E38-CB6C-45C2-87B9-117D908F5D0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037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9" name="Data 5">
            <a:extLst>
              <a:ext uri="{FF2B5EF4-FFF2-40B4-BE49-F238E27FC236}">
                <a16:creationId xmlns:a16="http://schemas.microsoft.com/office/drawing/2014/main" id="{8316287A-C210-4BCC-B46B-4CFB70B279E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14703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0" name="Data 6">
            <a:extLst>
              <a:ext uri="{FF2B5EF4-FFF2-40B4-BE49-F238E27FC236}">
                <a16:creationId xmlns:a16="http://schemas.microsoft.com/office/drawing/2014/main" id="{3144B2F2-75AA-40E7-B25B-38FF70851A6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6586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2771663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DB85F-FDF5-45A8-9D08-87324CF417D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BA9E-ECD5-478C-9E74-96B4BDE117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DC599917-36B7-48FC-8FDC-F2D5128ED4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0BFC44F-BE87-49D9-9B10-60585586E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2B06414-5407-49AF-9BA2-8F54AF1002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4016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3750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4913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36075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33750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4913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6075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1844156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E148A-3FA4-4FC3-8F0A-A69E9BD64B0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EE03-A484-4B48-8E15-0A15EC65D6D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White Rectangle">
            <a:extLst>
              <a:ext uri="{FF2B5EF4-FFF2-40B4-BE49-F238E27FC236}">
                <a16:creationId xmlns:a16="http://schemas.microsoft.com/office/drawing/2014/main" id="{10EFB4DD-0219-43C9-8A7B-C2C870EE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C3F18A2-A43C-4858-A2C3-2853BFC0F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4096706" cy="1828193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22838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68581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4325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22838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68581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4325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3B78A521-A69F-4E88-86A7-7BAC99645A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271" y="5050506"/>
            <a:ext cx="3945141" cy="7889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in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A0C10D-666F-4B5B-A6BE-B5299838442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922838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B4203-5E68-4BA4-A9DE-03C7CE186B5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268139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114126E-2EC6-43F9-AC57-19710C26DA4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613441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0356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F348E-0ED4-4C8F-9793-44B0C136D891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E7169-5912-44BA-B8B2-11DBD4131019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9DE9438E-8C66-4214-8821-17F42ACEF6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8" name="Intro">
            <a:extLst>
              <a:ext uri="{FF2B5EF4-FFF2-40B4-BE49-F238E27FC236}">
                <a16:creationId xmlns:a16="http://schemas.microsoft.com/office/drawing/2014/main" id="{1865F5AE-0F05-47A7-8BFA-45228EA102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6" name="Subhead 1">
            <a:extLst>
              <a:ext uri="{FF2B5EF4-FFF2-40B4-BE49-F238E27FC236}">
                <a16:creationId xmlns:a16="http://schemas.microsoft.com/office/drawing/2014/main" id="{E8A199BD-A483-414F-B255-75C738D4BE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4426" y="1349126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27" name="Number 1">
            <a:extLst>
              <a:ext uri="{FF2B5EF4-FFF2-40B4-BE49-F238E27FC236}">
                <a16:creationId xmlns:a16="http://schemas.microsoft.com/office/drawing/2014/main" id="{A40F8805-3799-4194-9763-4645205148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56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Number 2">
            <a:extLst>
              <a:ext uri="{FF2B5EF4-FFF2-40B4-BE49-F238E27FC236}">
                <a16:creationId xmlns:a16="http://schemas.microsoft.com/office/drawing/2014/main" id="{D269C7BA-7E40-423E-9297-F7298A6B2E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264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Number 3">
            <a:extLst>
              <a:ext uri="{FF2B5EF4-FFF2-40B4-BE49-F238E27FC236}">
                <a16:creationId xmlns:a16="http://schemas.microsoft.com/office/drawing/2014/main" id="{4329A355-FBC3-495E-B328-B11523C93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756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Number 4">
            <a:extLst>
              <a:ext uri="{FF2B5EF4-FFF2-40B4-BE49-F238E27FC236}">
                <a16:creationId xmlns:a16="http://schemas.microsoft.com/office/drawing/2014/main" id="{72E1D8DC-D04A-4C51-9D1C-B26903923BE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264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Subhead 2">
            <a:extLst>
              <a:ext uri="{FF2B5EF4-FFF2-40B4-BE49-F238E27FC236}">
                <a16:creationId xmlns:a16="http://schemas.microsoft.com/office/drawing/2014/main" id="{E7C91004-23BB-40A2-89C0-A27EBB37B7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924426" y="4674929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32" name="Number 5">
            <a:extLst>
              <a:ext uri="{FF2B5EF4-FFF2-40B4-BE49-F238E27FC236}">
                <a16:creationId xmlns:a16="http://schemas.microsoft.com/office/drawing/2014/main" id="{D139880B-E9DB-4B70-B83D-6F61878F86C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6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Number 6">
            <a:extLst>
              <a:ext uri="{FF2B5EF4-FFF2-40B4-BE49-F238E27FC236}">
                <a16:creationId xmlns:a16="http://schemas.microsoft.com/office/drawing/2014/main" id="{9CEBAC7C-68A7-4DA8-908F-3EA2D1EA22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64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Lines">
            <a:extLst>
              <a:ext uri="{FF2B5EF4-FFF2-40B4-BE49-F238E27FC236}">
                <a16:creationId xmlns:a16="http://schemas.microsoft.com/office/drawing/2014/main" id="{7C3AB685-E8CB-4EE3-AABF-3A0BA25CC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24426" y="1134971"/>
            <a:ext cx="7267575" cy="3289583"/>
            <a:chOff x="5378973" y="1134971"/>
            <a:chExt cx="6813028" cy="32895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3B44F-B3A6-4FB5-B973-807CB798F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1134971"/>
              <a:ext cx="6813028" cy="0"/>
            </a:xfrm>
            <a:prstGeom prst="line">
              <a:avLst/>
            </a:prstGeom>
            <a:ln w="22225">
              <a:solidFill>
                <a:srgbClr val="A1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A8C754-2B17-4CF9-B25E-F0737E5816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4424554"/>
              <a:ext cx="6813028" cy="0"/>
            </a:xfrm>
            <a:prstGeom prst="line">
              <a:avLst/>
            </a:prstGeom>
            <a:ln w="22225">
              <a:solidFill>
                <a:srgbClr val="750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999648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1 – Numbers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2BE1F-7B9D-49E4-8186-38F3DFFBB592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0E369-678A-4D64-A465-D57CCD140B9F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E6A6D90-BCC4-4EE3-B3FE-12921956F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6" name="Intro">
            <a:extLst>
              <a:ext uri="{FF2B5EF4-FFF2-40B4-BE49-F238E27FC236}">
                <a16:creationId xmlns:a16="http://schemas.microsoft.com/office/drawing/2014/main" id="{A10C6162-013D-42F3-AEB7-2F7616950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4065D923-A595-4297-A724-A22DDACF6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4150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C1C5C2-15CA-4597-8CBA-5B589A61D6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782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6B6A954-CBF6-4F9B-8C73-817D7B77F16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7413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EF62713E-E693-4572-8132-58D483045C6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924150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70127B23-90C7-4839-87FB-CAAEE0447B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275782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A349F30-320A-4650-9D35-8E629B7BCCC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27413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08712B8-C41F-4B3F-B2B7-563994E1862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924150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E64819-72F4-4D63-88E5-A2827669450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275782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DC334FBC-EC51-4DA8-BE5C-E5437190307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27413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76515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2 – Numbers (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F0A6D-AFA7-4A13-B92E-F3C9C588211E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6A10-4D6E-4091-92D0-79810C3D038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A5EA-D133-4D20-A72B-6FA2941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81D59F37-1138-4B1D-8B89-24251759A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1FD0C33-DB2C-47B7-A966-CA09D81F2C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6518" y="2115978"/>
            <a:ext cx="1605143" cy="3929221"/>
          </a:xfrm>
        </p:spPr>
        <p:txBody>
          <a:bodyPr/>
          <a:lstStyle>
            <a:lvl1pPr>
              <a:defRPr sz="3600">
                <a:solidFill>
                  <a:srgbClr val="7501C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CABC0C-A06F-4DA6-B7B9-836F569BF1F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3496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58924E7-E223-4EAB-9B2F-AA85A1CDD6B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30207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806E2C4-B97E-465F-8115-45741ACED72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6918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D4B32FA-6DCC-4BAF-8DFC-CB5A6BBA49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629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34948216-F2B5-41CE-B1F5-4AE05396C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159893" y="2115978"/>
            <a:ext cx="7868440" cy="3940334"/>
            <a:chOff x="2159893" y="2115978"/>
            <a:chExt cx="7868440" cy="3940334"/>
          </a:xfrm>
        </p:grpSpPr>
        <p:cxnSp>
          <p:nvCxnSpPr>
            <p:cNvPr id="11" name="Straight Connector 1">
              <a:extLst>
                <a:ext uri="{FF2B5EF4-FFF2-40B4-BE49-F238E27FC236}">
                  <a16:creationId xmlns:a16="http://schemas.microsoft.com/office/drawing/2014/main" id="{24CA5A87-6D0E-40D8-B172-3838F52E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89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">
              <a:extLst>
                <a:ext uri="{FF2B5EF4-FFF2-40B4-BE49-F238E27FC236}">
                  <a16:creationId xmlns:a16="http://schemas.microsoft.com/office/drawing/2014/main" id="{EC8BFA14-3824-4078-9ED2-05D825C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2700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">
              <a:extLst>
                <a:ext uri="{FF2B5EF4-FFF2-40B4-BE49-F238E27FC236}">
                  <a16:creationId xmlns:a16="http://schemas.microsoft.com/office/drawing/2014/main" id="{420AF5A4-407E-4B80-B7BB-A2C914DF3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411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">
              <a:extLst>
                <a:ext uri="{FF2B5EF4-FFF2-40B4-BE49-F238E27FC236}">
                  <a16:creationId xmlns:a16="http://schemas.microsoft.com/office/drawing/2014/main" id="{6F3FC8B4-DBA4-4466-9CB1-AFA4DD00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6122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">
              <a:extLst>
                <a:ext uri="{FF2B5EF4-FFF2-40B4-BE49-F238E27FC236}">
                  <a16:creationId xmlns:a16="http://schemas.microsoft.com/office/drawing/2014/main" id="{72FACA03-3D8B-4133-82B9-F387C449E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2833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0A5E3D1-BA45-4658-BF5A-B3E9D4AA0DE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03405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6419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Add profile photo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Last name 21</a:t>
            </a:r>
          </a:p>
          <a:p>
            <a:pPr lvl="1"/>
            <a:r>
              <a:rPr lang="en-US" noProof="0"/>
              <a:t>Role 16pt</a:t>
            </a:r>
          </a:p>
          <a:p>
            <a:pPr lvl="2"/>
            <a:r>
              <a:rPr lang="en-US" noProof="0"/>
              <a:t>Short bio 12pt</a:t>
            </a:r>
          </a:p>
          <a:p>
            <a:pPr lvl="3"/>
            <a:r>
              <a:rPr lang="en-US" noProof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32" name="GTS_WH">
            <a:extLst>
              <a:ext uri="{FF2B5EF4-FFF2-40B4-BE49-F238E27FC236}">
                <a16:creationId xmlns:a16="http://schemas.microsoft.com/office/drawing/2014/main" id="{B49891DC-D80E-4D1B-961E-1B567E0E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3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3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hite Rectangle">
            <a:extLst>
              <a:ext uri="{FF2B5EF4-FFF2-40B4-BE49-F238E27FC236}">
                <a16:creationId xmlns:a16="http://schemas.microsoft.com/office/drawing/2014/main" id="{D4B5BCCA-4A1B-4E3F-8AD2-B976E6768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43716" y="0"/>
            <a:ext cx="65482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482FE-B03F-4D7A-89D8-0C36B1ED42B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563C4-3461-4BCF-BB33-1F8338A31DF0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E69384-1E9D-4AC5-BC79-D168758D0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1" y="346108"/>
            <a:ext cx="4949874" cy="1011046"/>
          </a:xfrm>
        </p:spPr>
        <p:txBody>
          <a:bodyPr/>
          <a:lstStyle>
            <a:lvl1pPr>
              <a:defRPr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Intro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355" y="1657715"/>
            <a:ext cx="4941628" cy="1118225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2000" b="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800"/>
              </a:spcBef>
              <a:defRPr>
                <a:solidFill>
                  <a:schemeClr val="bg1"/>
                </a:solidFill>
              </a:defRPr>
            </a:lvl4pPr>
            <a:lvl5pPr>
              <a:spcBef>
                <a:spcPts val="8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text, font size at 20 </a:t>
            </a:r>
            <a:r>
              <a:rPr lang="en-US" err="1"/>
              <a:t>pt</a:t>
            </a:r>
            <a:r>
              <a:rPr lang="en-US"/>
              <a:t> minimum 16 </a:t>
            </a:r>
            <a:r>
              <a:rPr lang="en-US" err="1"/>
              <a:t>pt</a:t>
            </a:r>
            <a:r>
              <a:rPr lang="en-US"/>
              <a:t>, single line spacing, with maximum lines to the end of this box. 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C4AD33E3-FD75-49B2-A68D-461164DA13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4648" y="3119895"/>
            <a:ext cx="4941628" cy="318925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Practice area</a:t>
            </a:r>
            <a:endParaRPr lang="en-AU"/>
          </a:p>
        </p:txBody>
      </p:sp>
      <p:sp>
        <p:nvSpPr>
          <p:cNvPr id="22" name="Text Box Outline 1">
            <a:extLst>
              <a:ext uri="{FF2B5EF4-FFF2-40B4-BE49-F238E27FC236}">
                <a16:creationId xmlns:a16="http://schemas.microsoft.com/office/drawing/2014/main" id="{73D93B21-667E-485B-8B01-FEB6FA8903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248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3" name="Text Box Outline 2">
            <a:extLst>
              <a:ext uri="{FF2B5EF4-FFF2-40B4-BE49-F238E27FC236}">
                <a16:creationId xmlns:a16="http://schemas.microsoft.com/office/drawing/2014/main" id="{08F16310-3682-4D60-9297-D23AD53AFCE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89779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4" name="Text Box Outline 3">
            <a:extLst>
              <a:ext uri="{FF2B5EF4-FFF2-40B4-BE49-F238E27FC236}">
                <a16:creationId xmlns:a16="http://schemas.microsoft.com/office/drawing/2014/main" id="{4EBC3A53-4476-47E6-B88A-8124E542FF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8707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5" name="Text Box Purple">
            <a:extLst>
              <a:ext uri="{FF2B5EF4-FFF2-40B4-BE49-F238E27FC236}">
                <a16:creationId xmlns:a16="http://schemas.microsoft.com/office/drawing/2014/main" id="{C1649FC9-BE21-4049-83A8-BD30D97F8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485" y="4364438"/>
            <a:ext cx="4913498" cy="1680762"/>
          </a:xfrm>
          <a:solidFill>
            <a:srgbClr val="7501C0"/>
          </a:solidFill>
          <a:ln w="12700">
            <a:noFill/>
          </a:ln>
        </p:spPr>
        <p:txBody>
          <a:bodyPr lIns="216000" tIns="180000" rIns="108000" bIns="180000"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For more info…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1BAD35F-76EB-4896-AB92-CE56C43028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4913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rgbClr val="7501C0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9906CDA-5DE6-4DEE-8CA7-8A8698E968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4913" y="1727528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E53B0E-8C69-4BDB-8793-D798A5910F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4913" y="287356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5CABD7E-BF06-44AF-AA44-275C0598BF9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84913" y="4019606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E7C44CD6-9AB4-472E-B439-9ECA73470FC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84913" y="516564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68A4EF7-127F-4D4A-B974-DC137EF27A1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36075" y="581489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6C3A61-D3D4-4F87-86E4-38C7C28A78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6075" y="1727528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BBF74265-D3C7-4FBC-8595-1BC166A15B2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36075" y="287356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9B31E91C-ADB4-4762-8F54-DA02E8A3BBA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236075" y="4019606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5DA771-9D6F-4A6F-85AC-4E03600F34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236075" y="516564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27" name="Accenture GTS">
            <a:extLst>
              <a:ext uri="{FF2B5EF4-FFF2-40B4-BE49-F238E27FC236}">
                <a16:creationId xmlns:a16="http://schemas.microsoft.com/office/drawing/2014/main" id="{22F01678-9997-4D6C-9D7A-FD19E8A4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839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D0F-5889-404D-A465-9C20E72A82D3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EED2-D75E-4D9F-8130-79DF89E3B61E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Subhead 1">
            <a:extLst>
              <a:ext uri="{FF2B5EF4-FFF2-40B4-BE49-F238E27FC236}">
                <a16:creationId xmlns:a16="http://schemas.microsoft.com/office/drawing/2014/main" id="{95865AF8-F59F-447D-A5C5-B06AD60E94D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168" y="4044950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Subhead 2">
            <a:extLst>
              <a:ext uri="{FF2B5EF4-FFF2-40B4-BE49-F238E27FC236}">
                <a16:creationId xmlns:a16="http://schemas.microsoft.com/office/drawing/2014/main" id="{4195DD5E-01C9-4F79-A642-1DDBF4830E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1168" y="4868244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71675" y="3308767"/>
            <a:ext cx="3327400" cy="576000"/>
          </a:xfrm>
          <a:prstGeom prst="homePlate">
            <a:avLst>
              <a:gd name="adj" fmla="val 32991"/>
            </a:avLst>
          </a:prstGeom>
          <a:solidFill>
            <a:srgbClr val="A100FF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E82B7EE8-9409-45CE-85DB-6F55E0DE359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97167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ECFCDEF-D022-4C0C-8AE1-2DEC806F852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97167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26844" y="3308767"/>
            <a:ext cx="33274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89CFFF51-807B-45EB-87C8-25E586ECBCC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29185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5D817B-F79D-46BF-A09F-28845CBDAA8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29185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2013" y="3308767"/>
            <a:ext cx="3327400" cy="576000"/>
          </a:xfrm>
          <a:prstGeom prst="chevron">
            <a:avLst>
              <a:gd name="adj" fmla="val 32860"/>
            </a:avLst>
          </a:prstGeom>
          <a:solidFill>
            <a:srgbClr val="46017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Subhead 3">
            <a:extLst>
              <a:ext uri="{FF2B5EF4-FFF2-40B4-BE49-F238E27FC236}">
                <a16:creationId xmlns:a16="http://schemas.microsoft.com/office/drawing/2014/main" id="{AD34EAD1-81A3-4757-BF72-CF9DFAB15A8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61203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8BB67B9-64FC-43B7-A0E7-942A14ED619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61203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5980351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01EE-EE30-4A75-A12F-F5E207BB43DB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08CC-EFBC-40F1-A3C1-68D02FE0AE27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952000" cy="576000"/>
          </a:xfrm>
          <a:prstGeom prst="homePlate">
            <a:avLst>
              <a:gd name="adj" fmla="val 32991"/>
            </a:avLst>
          </a:prstGeom>
          <a:solidFill>
            <a:srgbClr val="B456AA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4572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A100FF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322130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5568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73822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6541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46017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25513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833079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4D910-6808-4DB6-BFCE-AF70ED050DD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E312-EF67-46FA-B147-9E6554D6F1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376000" cy="576000"/>
          </a:xfrm>
          <a:prstGeom prst="homePlate">
            <a:avLst>
              <a:gd name="adj" fmla="val 32991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</a:t>
            </a:r>
            <a:br>
              <a:rPr lang="en-US"/>
            </a:br>
            <a:r>
              <a:rPr lang="en-US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4762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708182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3646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45926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52530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383670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FBE684-4B93-4961-B8EC-BADAE8E7FD0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721413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Arrow subhead 4">
            <a:extLst>
              <a:ext uri="{FF2B5EF4-FFF2-40B4-BE49-F238E27FC236}">
                <a16:creationId xmlns:a16="http://schemas.microsoft.com/office/drawing/2014/main" id="{36E4539F-17F2-499D-87F8-0AB2B9068B6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41413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423748768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 Columns spli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02184-0D01-4E3D-B92B-9F0D1B4B085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B8D3-AC84-49EA-86A8-BE8F7EE33981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E3D10902-9E63-4AD3-84ED-4F4A7B0E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"/>
            <a:ext cx="12192000" cy="3698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D1FBD-D4C3-4A74-AC84-0236D32A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1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8D0C38E-294C-4FC4-BF81-B182F2975A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2355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ubhead 1">
            <a:extLst>
              <a:ext uri="{FF2B5EF4-FFF2-40B4-BE49-F238E27FC236}">
                <a16:creationId xmlns:a16="http://schemas.microsoft.com/office/drawing/2014/main" id="{6DA187E7-09D2-4135-BC8D-469693E9878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2355" y="3483192"/>
            <a:ext cx="2519999" cy="495108"/>
          </a:xfrm>
          <a:solidFill>
            <a:srgbClr val="B456AA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5" name="Text Placeholder 1B">
            <a:extLst>
              <a:ext uri="{FF2B5EF4-FFF2-40B4-BE49-F238E27FC236}">
                <a16:creationId xmlns:a16="http://schemas.microsoft.com/office/drawing/2014/main" id="{3F6E8296-8428-47F7-A2E1-4D31A1030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2355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4E4DA54-1250-42AC-9967-97A497F417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764708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ubhead 2">
            <a:extLst>
              <a:ext uri="{FF2B5EF4-FFF2-40B4-BE49-F238E27FC236}">
                <a16:creationId xmlns:a16="http://schemas.microsoft.com/office/drawing/2014/main" id="{E9043677-7E23-4426-A132-7C731B8A6C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64708" y="3483192"/>
            <a:ext cx="2519999" cy="495108"/>
          </a:xfrm>
          <a:solidFill>
            <a:srgbClr val="A100FF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8" name="Text Placeholder 2B">
            <a:extLst>
              <a:ext uri="{FF2B5EF4-FFF2-40B4-BE49-F238E27FC236}">
                <a16:creationId xmlns:a16="http://schemas.microsoft.com/office/drawing/2014/main" id="{D33C854C-444F-4CA0-8D7E-0C26D08AA8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64708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B18702C2-8F07-489D-B538-B60A312D80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7061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ubhead 3">
            <a:extLst>
              <a:ext uri="{FF2B5EF4-FFF2-40B4-BE49-F238E27FC236}">
                <a16:creationId xmlns:a16="http://schemas.microsoft.com/office/drawing/2014/main" id="{28EBD259-BC65-4BA6-BB98-6675018BA1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27061" y="3483192"/>
            <a:ext cx="2519999" cy="495108"/>
          </a:xfrm>
          <a:solidFill>
            <a:srgbClr val="7501C0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1" name="Text Placeholder 3B">
            <a:extLst>
              <a:ext uri="{FF2B5EF4-FFF2-40B4-BE49-F238E27FC236}">
                <a16:creationId xmlns:a16="http://schemas.microsoft.com/office/drawing/2014/main" id="{16E8D0C1-2FD0-4958-8B63-6379BEAA84B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27061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80DD7EB9-0842-47B5-8C9E-5ED77676B1D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89414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ubhead 4">
            <a:extLst>
              <a:ext uri="{FF2B5EF4-FFF2-40B4-BE49-F238E27FC236}">
                <a16:creationId xmlns:a16="http://schemas.microsoft.com/office/drawing/2014/main" id="{B3C4239C-BCCC-495D-B75D-E5220E62435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89414" y="3483192"/>
            <a:ext cx="2519999" cy="495108"/>
          </a:xfrm>
          <a:solidFill>
            <a:srgbClr val="460173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4" name="Text Placeholder 4B">
            <a:extLst>
              <a:ext uri="{FF2B5EF4-FFF2-40B4-BE49-F238E27FC236}">
                <a16:creationId xmlns:a16="http://schemas.microsoft.com/office/drawing/2014/main" id="{1EC38A05-054C-46A7-97D5-0CE84D456E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89414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989290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 (reversed)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711C9-581F-4594-9C7D-BA1CA4D59F8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D18B2421-7624-4758-8FF9-EBA434C37FE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3" name="Accenture GTS">
            <a:extLst>
              <a:ext uri="{FF2B5EF4-FFF2-40B4-BE49-F238E27FC236}">
                <a16:creationId xmlns:a16="http://schemas.microsoft.com/office/drawing/2014/main" id="{EA7A0BF5-145D-471C-843D-277CFDC2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86C06-32D4-413B-9778-699B9319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4499EA25-F64A-4F6F-94FA-3F14F4B4436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rgbClr val="7501C0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156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AF651-A7DC-4050-9156-8BC2AEC525C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06F067BA-46E6-44CF-9685-EDAB63375A9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F096-E08A-42F8-B010-95893DF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744E9BC-0939-4BDE-9A58-F6AA7D2FD5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rgbClr val="D5D6D1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63003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1717675"/>
            <a:ext cx="7493000" cy="43275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5013132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w/t Image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972654-E904-1743-9097-EC811E0E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529413" y="0"/>
            <a:ext cx="86625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67" y="346108"/>
            <a:ext cx="7524801" cy="4985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B9950539-D418-1249-A6C0-54A4B1203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6467" y="738750"/>
            <a:ext cx="649083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9768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3F959-0C02-424E-8F54-5C33D9439E21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C37BF-BB95-40B4-838B-2E48FCD53BA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A02FF-F468-4DF7-B639-3F513C13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477317F9-9874-2B41-969B-D857E46777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7510401" cy="884070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2072070"/>
            <a:ext cx="7493000" cy="397313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053855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Place text here, use indent to access other levels 20pt</a:t>
            </a:r>
          </a:p>
          <a:p>
            <a:pPr lvl="1"/>
            <a:r>
              <a:rPr lang="en-US" noProof="0"/>
              <a:t>Second level 20pt</a:t>
            </a:r>
          </a:p>
          <a:p>
            <a:pPr lvl="2"/>
            <a:r>
              <a:rPr lang="en-US" noProof="0"/>
              <a:t>Third level 20pt</a:t>
            </a:r>
          </a:p>
          <a:p>
            <a:pPr lvl="3"/>
            <a:r>
              <a:rPr lang="en-US" noProof="0"/>
              <a:t>Fourth level 18pt</a:t>
            </a:r>
          </a:p>
          <a:p>
            <a:pPr lvl="4"/>
            <a:r>
              <a:rPr lang="en-US" noProof="0"/>
              <a:t>Fifth level 18pt</a:t>
            </a:r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US" noProof="0"/>
              <a:t>Add profile photo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noProof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720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4999-EAA8-4CA8-A67B-BC7BA786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23C0B527-8DAD-4487-A802-A0755E41DEC8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74360" y="1828801"/>
            <a:ext cx="11435053" cy="422751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2048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619EE-59D7-4B9D-863A-EE544C6F8CF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0333-FC2D-44E8-ABAD-5A7E593022C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F3D8C2-93E4-4AAA-B4F2-182543BC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AA5E0EF5-69CD-41AF-B569-DBF3F6FC77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8795978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0701F613-758A-4A4F-B028-530A6A23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7276" y="0"/>
            <a:ext cx="7654724" cy="6858000"/>
          </a:xfrm>
          <a:prstGeom prst="rect">
            <a:avLst/>
          </a:prstGeom>
          <a:solidFill>
            <a:srgbClr val="F2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6FF8C9B-4BA7-4F4F-8F5E-25A057269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1" name="Intro">
            <a:extLst>
              <a:ext uri="{FF2B5EF4-FFF2-40B4-BE49-F238E27FC236}">
                <a16:creationId xmlns:a16="http://schemas.microsoft.com/office/drawing/2014/main" id="{160F2AF5-03AA-4256-9CD6-96FA0CAC02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9672215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2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9A28F-A79A-46EC-88FE-E17C1967B6B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4679F-74A6-401D-A949-BC34C4A5FB8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9F4D5AD-B81B-4A68-B253-D8F4236DD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711817"/>
            <a:ext cx="3995617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9" name="Intro">
            <a:extLst>
              <a:ext uri="{FF2B5EF4-FFF2-40B4-BE49-F238E27FC236}">
                <a16:creationId xmlns:a16="http://schemas.microsoft.com/office/drawing/2014/main" id="{69E4B6A9-DE5F-4B96-B2FD-5D1C783EDE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223390"/>
            <a:ext cx="3990379" cy="3821810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8" name="Chart Placeholder 1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48281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0281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6" name="Chart Placeholder 3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997162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162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0" name="Chart Placeholder 4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48281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281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997162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9162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237822154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 – Text Righ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FC421-919A-4F21-A5A0-C1F09ED5CD2A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0053B-9AB4-4411-9620-4EDD2AEE90C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7D0EF96-F051-4DA4-BC1C-D578FBB733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DAF70B-8C92-4544-B91D-D518DEF72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57974" y="1828800"/>
            <a:ext cx="3151439" cy="4220449"/>
          </a:xfrm>
        </p:spPr>
        <p:txBody>
          <a:bodyPr tIns="108000" bIns="108000"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 marL="543600" indent="-1800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2" name="Line">
            <a:extLst>
              <a:ext uri="{FF2B5EF4-FFF2-40B4-BE49-F238E27FC236}">
                <a16:creationId xmlns:a16="http://schemas.microsoft.com/office/drawing/2014/main" id="{D1CD3F75-A95D-4774-A2BB-F9563AF2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57974" y="1828800"/>
            <a:ext cx="3151439" cy="4227513"/>
            <a:chOff x="8657974" y="1828800"/>
            <a:chExt cx="3151439" cy="42275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C6D398-C78C-4288-B68D-86B4307F7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1828800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B95573-3DCE-4A97-A105-B69387496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6056313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80886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) –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F5740-817D-430F-8B2E-6B45B18D11A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50E62-76D6-4327-AA12-E992CF8E189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6508150" cy="537034"/>
          </a:xfrm>
        </p:spPr>
        <p:txBody>
          <a:bodyPr wrap="square" bIns="288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200"/>
            <a:ext cx="6625532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744A75B-AE34-441A-815E-BFBC8EBAB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586" y="1474136"/>
            <a:ext cx="6507163" cy="7632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EA90CF4-FB92-4723-8C42-296E4C800F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7267574" y="0"/>
            <a:ext cx="492442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36268418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Gray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458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Gray Rectangle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8093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2nd Leve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Gray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econd level headline">
            <a:extLst>
              <a:ext uri="{FF2B5EF4-FFF2-40B4-BE49-F238E27FC236}">
                <a16:creationId xmlns:a16="http://schemas.microsoft.com/office/drawing/2014/main" id="{A623B660-D87C-4867-8549-C5AEDBB4D91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33658FA9-1482-47D2-85CC-B6EDEF0EF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550"/>
            <a:ext cx="11458800" cy="997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97679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rgbClr val="A100FF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2346187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 – 2nd level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A0FC6-C3E6-4883-88F7-A3B9E59D46B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BF25-C41B-4B0B-AE30-E45236FBFEE7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rgbClr val="A100FF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Second level headline">
            <a:extLst>
              <a:ext uri="{FF2B5EF4-FFF2-40B4-BE49-F238E27FC236}">
                <a16:creationId xmlns:a16="http://schemas.microsoft.com/office/drawing/2014/main" id="{6D91104C-32C3-4EA6-AD25-C436C9A2313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26733C52-56FE-436E-B4BF-5DB251BE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35200"/>
            <a:ext cx="11458800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27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noProof="0"/>
              <a:t>Place sub-headline here in GT Sectra Fine Rg 24pt, indent for other levels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bullet 18pt</a:t>
            </a:r>
          </a:p>
          <a:p>
            <a:pPr lvl="3"/>
            <a:r>
              <a:rPr lang="en-US" noProof="0"/>
              <a:t>Fourth level bullet 16pt</a:t>
            </a:r>
          </a:p>
          <a:p>
            <a:pPr lvl="4"/>
            <a:r>
              <a:rPr lang="en-US" noProof="0"/>
              <a:t>Fifth level bullet 16pt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Drag picture to placeholder or click icon to add, then ‘Send to Back’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1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Versus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F0FC-41E5-4A17-829F-DC008ED00E7E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572D8-4B76-4C62-8C52-439212F3EB15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AE88B606-76D1-42EE-B178-C0BBE945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526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5" name="Subhead">
            <a:extLst>
              <a:ext uri="{FF2B5EF4-FFF2-40B4-BE49-F238E27FC236}">
                <a16:creationId xmlns:a16="http://schemas.microsoft.com/office/drawing/2014/main" id="{4230D05D-FE41-4C48-8BA8-154C80F421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5875" y="1898568"/>
            <a:ext cx="1764000" cy="1241365"/>
          </a:xfrm>
        </p:spPr>
        <p:txBody>
          <a:bodyPr wrap="square">
            <a:spAutoFit/>
          </a:bodyPr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>
              <a:defRPr sz="1400">
                <a:solidFill>
                  <a:srgbClr val="A100FF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9D015A0-A110-4729-B8BF-F537227EB2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96612" y="1898568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AEBA8EF-8E03-494F-A247-2FFB13FBDC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6612" y="253884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D0BBB7-2720-4016-A1DF-81F4E52D41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6612" y="3179122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533CCFA-6CFE-4408-988D-4E1A2305F9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96612" y="3819399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8995F11-4ACA-4114-9627-639BA0ADAE5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96612" y="445967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58429D33-B126-40AE-ACF6-B0A36E810A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53906" y="1898568"/>
            <a:ext cx="1764000" cy="1241365"/>
          </a:xfrm>
        </p:spPr>
        <p:txBody>
          <a:bodyPr wrap="square">
            <a:spAutoFit/>
          </a:bodyPr>
          <a:lstStyle>
            <a:lvl1pPr algn="r">
              <a:defRPr sz="2000">
                <a:solidFill>
                  <a:srgbClr val="7501C0"/>
                </a:solidFill>
                <a:latin typeface="+mj-lt"/>
              </a:defRPr>
            </a:lvl1pPr>
            <a:lvl2pPr algn="r">
              <a:defRPr sz="1400">
                <a:solidFill>
                  <a:srgbClr val="7501C0"/>
                </a:solidFill>
              </a:defRPr>
            </a:lvl2pPr>
            <a:lvl3pPr algn="r"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AA8A781-E3FA-4B6C-B424-F8D38DE6A2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03071" y="1898568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7B7A08-E14C-4F93-A365-3A7087665A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03071" y="253884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A752BB0-1280-4D11-9BD5-AD0DE831BDA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503071" y="3179122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FAB4740-E113-4784-9F6A-AFAC15F84A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03071" y="3819399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0848202-3443-462A-A479-E57BAE9E3B4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03071" y="445967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43A925B-B5CE-4828-B1A0-BC65E8D7B9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000" y="5528684"/>
            <a:ext cx="11428406" cy="703524"/>
          </a:xfrm>
          <a:ln>
            <a:noFill/>
          </a:ln>
        </p:spPr>
        <p:txBody>
          <a:bodyPr lIns="720000" tIns="126000" rIns="720000" bIns="144000" anchor="ctr">
            <a:spAutoFit/>
          </a:bodyPr>
          <a:lstStyle>
            <a:lvl1pPr algn="ctr">
              <a:spcBef>
                <a:spcPts val="0"/>
              </a:spcBef>
              <a:defRPr sz="1400">
                <a:latin typeface="+mn-lt"/>
              </a:defRPr>
            </a:lvl1pPr>
          </a:lstStyle>
          <a:p>
            <a:pPr lvl="0"/>
            <a:r>
              <a:rPr lang="en-US"/>
              <a:t>Insert text font size minimum 14 pt </a:t>
            </a:r>
            <a:br>
              <a:rPr lang="en-US"/>
            </a:br>
            <a:r>
              <a:rPr lang="en-US"/>
              <a:t>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85098722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4 – Gray BG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5" name="White BG">
            <a:extLst>
              <a:ext uri="{FF2B5EF4-FFF2-40B4-BE49-F238E27FC236}">
                <a16:creationId xmlns:a16="http://schemas.microsoft.com/office/drawing/2014/main" id="{7D9C9ABB-10BC-4CE5-B723-23947B598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2"/>
            <a:ext cx="12191205" cy="2520000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601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378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103755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5 – Highlight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3" name="White BG">
            <a:extLst>
              <a:ext uri="{FF2B5EF4-FFF2-40B4-BE49-F238E27FC236}">
                <a16:creationId xmlns:a16="http://schemas.microsoft.com/office/drawing/2014/main" id="{67E9EE99-514E-49DC-9602-429ABE0B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155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155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8472262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6400-31B2-465C-830A-C662AD331F3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C83F-F081-403F-8781-78AA248C008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2A7BB-3DA9-49AD-B463-F482E389B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4960399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B506B52-A792-46CB-AD23-6BFF47ED7D6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1717675"/>
            <a:ext cx="4933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C1EC785-CCB5-4B00-8159-C3CBF36EBA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647" y="4263616"/>
            <a:ext cx="3345765" cy="1781584"/>
          </a:xfrm>
        </p:spPr>
        <p:txBody>
          <a:bodyPr/>
          <a:lstStyle>
            <a:lvl1pPr>
              <a:defRPr sz="2400">
                <a:solidFill>
                  <a:srgbClr val="460173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7EE336-AE66-4D12-8057-D23DF291B9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80424" y="2000618"/>
            <a:ext cx="3328988" cy="1781584"/>
          </a:xfrm>
        </p:spPr>
        <p:txBody>
          <a:bodyPr/>
          <a:lstStyle>
            <a:lvl1pPr>
              <a:defRPr sz="2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6ADE1B1-22F0-4AA7-BD75-0128F3A7F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0424" y="4263758"/>
            <a:ext cx="3328988" cy="1781584"/>
          </a:xfrm>
        </p:spPr>
        <p:txBody>
          <a:bodyPr/>
          <a:lstStyle>
            <a:lvl1pPr>
              <a:defRPr sz="2400">
                <a:solidFill>
                  <a:srgbClr val="7501C0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911801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01D3B-2773-414C-BAA6-582256E22E4C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46A-272E-45C1-8510-F479C5CE3F0E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DDAF39-EF96-42C6-A956-3506E03B9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947370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5ABD8A9-32BD-4E7B-99E9-C5381949A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7843" y="2775347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678B5F7-2E0E-46B6-8B8E-212B09D48E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27843" y="385942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06F9B2F-D279-4419-9C16-CF7AADE0459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27843" y="494350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14FECE4-44D7-4008-9A4C-F7836F121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6304" y="0"/>
            <a:ext cx="460569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66818344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2 – Intro left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ght Gray BG">
            <a:extLst>
              <a:ext uri="{FF2B5EF4-FFF2-40B4-BE49-F238E27FC236}">
                <a16:creationId xmlns:a16="http://schemas.microsoft.com/office/drawing/2014/main" id="{1B9FB4CE-D7D8-4CB0-8B24-AC50958B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6412" y="0"/>
            <a:ext cx="7875587" cy="6858000"/>
          </a:xfrm>
          <a:prstGeom prst="rect">
            <a:avLst/>
          </a:prstGeom>
          <a:solidFill>
            <a:srgbClr val="F2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28DD3-6E3F-47C1-A360-5A765E381F6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2691-E4BA-4C20-8388-C8B2E60EC2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F0030-9139-4E59-8508-781872589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969592"/>
            <a:ext cx="3598175" cy="245451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 max 3 lines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F7692922-A1DC-4363-AEB4-52B9860998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56" y="2654463"/>
            <a:ext cx="3580820" cy="1029476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baseline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330425-ADD3-4713-96AF-786F53FCB5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1781" y="3589867"/>
            <a:ext cx="3578394" cy="2170112"/>
          </a:xfrm>
        </p:spPr>
        <p:txBody>
          <a:bodyPr tIns="396000"/>
          <a:lstStyle>
            <a:lvl1pPr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091492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6 – Intro left, Highlight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4" name="White BG">
            <a:extLst>
              <a:ext uri="{FF2B5EF4-FFF2-40B4-BE49-F238E27FC236}">
                <a16:creationId xmlns:a16="http://schemas.microsoft.com/office/drawing/2014/main" id="{FB5B0C7F-86AE-4A7F-ADA0-986A3ABA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3708197" cy="1828193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2320042"/>
            <a:ext cx="3685897" cy="1398808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027555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4CFEE-C812-4BBC-AFA4-D75A9323BD6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321EC-9B79-4B8C-8D40-81C26198832B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AA2DA9-35B5-41E2-A7E2-FCF7BF410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7117" y="1687798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9DDD07-6EB8-4C97-9912-D82CD9BD4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117" y="3026777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44925E0-E27F-44EB-BBF3-86A9BA8FAF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117" y="4365755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20640921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2A2E1-A7B1-47CB-A468-5251498A58AA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3FC76-E041-4DF1-A62E-55EC4A412FC7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1DC1B9D-486D-4778-8E60-3A4B520537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1316" y="946459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456350-5A28-472A-9ED3-566467B2BB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1316" y="2267365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6B276-705A-44E0-A58E-B2AC16409D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841316" y="3588271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454A81-CD82-4E0E-97E4-DB77B99B95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41316" y="4909178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</p:spTree>
    <p:extLst>
      <p:ext uri="{BB962C8B-B14F-4D97-AF65-F5344CB8AC3E}">
        <p14:creationId xmlns:p14="http://schemas.microsoft.com/office/powerpoint/2010/main" val="1831914698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ntro –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AB6BD-B74D-4B7C-828E-7E1FB079248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3AA94-8E1D-4492-918F-8FABC9C4181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33392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sub-headline here in GT Sectra Fine Rg 24pt, indent for other levels</a:t>
            </a:r>
          </a:p>
          <a:p>
            <a:pPr lvl="1"/>
            <a:r>
              <a:rPr lang="en-US" noProof="0"/>
              <a:t>Second level 18pt</a:t>
            </a:r>
          </a:p>
          <a:p>
            <a:pPr lvl="2"/>
            <a:r>
              <a:rPr lang="en-US" noProof="0"/>
              <a:t>Third level bullet 18pt</a:t>
            </a:r>
          </a:p>
          <a:p>
            <a:pPr lvl="3"/>
            <a:r>
              <a:rPr lang="en-US" noProof="0"/>
              <a:t>Fourth level bullet 16pt</a:t>
            </a:r>
          </a:p>
          <a:p>
            <a:pPr lvl="4"/>
            <a:r>
              <a:rPr lang="en-US" noProof="0"/>
              <a:t>Fifth level bullet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2" name="GTS_WH">
            <a:extLst>
              <a:ext uri="{FF2B5EF4-FFF2-40B4-BE49-F238E27FC236}">
                <a16:creationId xmlns:a16="http://schemas.microsoft.com/office/drawing/2014/main" id="{9742AFA2-2F86-4FC9-AB33-FE5A8DC3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7362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D4C47C5-E291-4B47-8376-AE7D4BB92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638830" y="1487726"/>
            <a:ext cx="7020875" cy="3882548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37EA2B2F-DB40-44EE-8CD5-40EFC3A1A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1DFFC36-2E12-49AD-ACE0-124EFE2303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2590"/>
            <a:ext cx="4625096" cy="333943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7A1353E-6CA9-4877-BAF2-3178D52BBA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65350234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tch&#10;&#10;Description automatically generated">
            <a:extLst>
              <a:ext uri="{FF2B5EF4-FFF2-40B4-BE49-F238E27FC236}">
                <a16:creationId xmlns:a16="http://schemas.microsoft.com/office/drawing/2014/main" id="{32EFEB3E-C616-4788-94D0-40C06DC01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628491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2024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8214941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5F1BE8-FFE8-4211-81DC-48142AF98F46}"/>
              </a:ext>
            </a:extLst>
          </p:cNvPr>
          <p:cNvSpPr/>
          <p:nvPr userDrawn="1"/>
        </p:nvSpPr>
        <p:spPr>
          <a:xfrm>
            <a:off x="5905500" y="0"/>
            <a:ext cx="6286499" cy="6858000"/>
          </a:xfrm>
          <a:prstGeom prst="rect">
            <a:avLst/>
          </a:prstGeom>
          <a:solidFill>
            <a:srgbClr val="E6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48" y="963705"/>
            <a:ext cx="46791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514" y="2732059"/>
            <a:ext cx="4648227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48" y="3981993"/>
            <a:ext cx="4648227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719212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EEFF1-4565-4828-8ABF-2806E7669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03500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– Short w/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DB427-39A9-403F-BD18-117493C785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6AF3-757C-4DBD-AC22-6B35E3171D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BD26-7F16-43E6-93D1-1D8E1BD31E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DD44-D9D2-4F88-98AA-C2F756B8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49284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086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 – Short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D1592F-CF41-47C6-8CB2-5D999085A6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FFDD-A6FC-4E07-8172-EC02B7D3DF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F222A-0E11-4684-9CE8-B55A739225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30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– w/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EE7852-B663-4291-B930-31A1F0B928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69034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1" y="3639073"/>
            <a:ext cx="5650474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02683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–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57CB9E2-1E6C-4DBA-ADCA-7EDAB804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9255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0" y="3639073"/>
            <a:ext cx="567392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4065536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AC8B2-CCDA-4B27-A759-44FBB68B7F4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ECC87-9E05-48BC-86ED-66D9B5035C8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59E07-F27D-44AC-9349-42F4AFF79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457" y="1648800"/>
            <a:ext cx="4585734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67F4B460-8D3C-433D-A409-F59422198A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70580" y="2728800"/>
            <a:ext cx="457018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DCB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37CAAC6F-F4F5-42EC-9323-119B2F0CF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407" y="3981600"/>
            <a:ext cx="454479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225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– Important Point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7189713D-8940-3C4B-9D15-595EF0FA2A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2">
            <a:extLst>
              <a:ext uri="{FF2B5EF4-FFF2-40B4-BE49-F238E27FC236}">
                <a16:creationId xmlns:a16="http://schemas.microsoft.com/office/drawing/2014/main" id="{EC9343AB-A378-CD47-B478-46D21814FB5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9F4F70A5-A84F-FD41-92D8-BF097667805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5" name="Data 4">
            <a:extLst>
              <a:ext uri="{FF2B5EF4-FFF2-40B4-BE49-F238E27FC236}">
                <a16:creationId xmlns:a16="http://schemas.microsoft.com/office/drawing/2014/main" id="{4E90875A-7BAB-FA43-943F-C9CD5CF0BC2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B456AA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03227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68F16E0-C81F-48A6-9E16-96BE058CF1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0" t="62878" r="10662" b="2762"/>
          <a:stretch/>
        </p:blipFill>
        <p:spPr>
          <a:xfrm rot="5400000">
            <a:off x="2585884" y="-2585884"/>
            <a:ext cx="7020232" cy="1219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799" y="0"/>
            <a:ext cx="7284043" cy="69494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1751775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quote or key message here 54pt</a:t>
            </a:r>
          </a:p>
        </p:txBody>
      </p:sp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05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 – Important Point 1.2">
    <p:bg>
      <p:bgPr>
        <a:solidFill>
          <a:srgbClr val="E6D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49" y="4963885"/>
            <a:ext cx="6507163" cy="1081315"/>
          </a:xfrm>
        </p:spPr>
        <p:txBody>
          <a:bodyPr tIns="0"/>
          <a:lstStyle>
            <a:lvl1pPr>
              <a:lnSpc>
                <a:spcPct val="110000"/>
              </a:lnSpc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 marL="180000" indent="-18000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798447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16" y="2815200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71313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6477600" cy="6045200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1312972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39A0B-C088-A64E-B267-1068B42537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801" y="2592305"/>
            <a:ext cx="5056187" cy="1492250"/>
          </a:xfrm>
        </p:spPr>
        <p:txBody>
          <a:bodyPr tIns="182880"/>
          <a:lstStyle>
            <a:lvl1pPr>
              <a:defRPr sz="2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 sz="2000" b="0" i="0">
                <a:latin typeface="GT Sectra Fine Rg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187082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12192000" cy="6045200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30000" y="0"/>
            <a:ext cx="496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2031677"/>
            <a:ext cx="2625162" cy="1046440"/>
          </a:xfrm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00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0A2D4-3692-6A4D-B46B-141A4A2C29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538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0253FDE-28FF-8B47-969B-ED9A420F86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40880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CAE5EF-DB08-724E-A7EA-0101DA4770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0880" y="2032000"/>
            <a:ext cx="2638425" cy="1046163"/>
          </a:xfrm>
        </p:spPr>
        <p:txBody>
          <a:bodyPr anchor="b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80948696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 w/ Subtitle  – Image and 2/3 Purple BG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584719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 w/ Subtitle  – Image and 2/3 Purple BG">
    <p:bg>
      <p:bgPr>
        <a:solidFill>
          <a:srgbClr val="9697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28664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3 – 2nd level title (Image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D448-0F2F-4838-85FD-8FBC6E5D91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1CCCB-D514-4A3C-A324-6392839999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22BEC5-5B5D-4F2B-9A06-115215234F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2988000"/>
          </a:xfrm>
          <a:solidFill>
            <a:schemeClr val="bg2"/>
          </a:solidFill>
        </p:spPr>
        <p:txBody>
          <a:bodyPr bIns="1080000" anchor="ctr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7" name="Second level headline">
            <a:extLst>
              <a:ext uri="{FF2B5EF4-FFF2-40B4-BE49-F238E27FC236}">
                <a16:creationId xmlns:a16="http://schemas.microsoft.com/office/drawing/2014/main" id="{AACD19E1-0CC5-4391-B015-3C68BBE44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4" y="3342358"/>
            <a:ext cx="4930567" cy="537034"/>
          </a:xfrm>
        </p:spPr>
        <p:txBody>
          <a:bodyPr wrap="square" bIns="288000">
            <a:spAutoFit/>
          </a:bodyPr>
          <a:lstStyle>
            <a:lvl1pPr>
              <a:defRPr sz="160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9CF60-4F5A-4261-BAB5-1AF1DB1452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3805574"/>
            <a:ext cx="49498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8" name="Intro">
            <a:extLst>
              <a:ext uri="{FF2B5EF4-FFF2-40B4-BE49-F238E27FC236}">
                <a16:creationId xmlns:a16="http://schemas.microsoft.com/office/drawing/2014/main" id="{470EC52A-FEFC-45D6-BCB6-A06D3AEEA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2494" y="3928032"/>
            <a:ext cx="5310494" cy="2113993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721997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A994-60F1-41F7-9B5A-7EE2C51BBEA5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E5E14-BABF-4AC2-A8BF-7F7705F43E3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spc="0" baseline="0">
                <a:ln w="0"/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157986-86F0-4B5F-8B45-ACE7B479A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5039" y="1648800"/>
            <a:ext cx="496428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2304" y="2728142"/>
            <a:ext cx="4936349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638" y="3980880"/>
            <a:ext cx="4936349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3296398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26932-D438-41B2-A4EA-3B6ACB2FE0E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50812-FD2A-483C-9979-5E5AA1BC4573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49" y="636858"/>
            <a:ext cx="8221393" cy="54083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76891-5ECA-4726-A03B-D33D5A53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48800"/>
            <a:ext cx="49551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728800"/>
            <a:ext cx="49299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600"/>
            <a:ext cx="49299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325813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BBABBD-C3C4-469E-A0D6-E2848B9D6FA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7108A-ACDA-47A3-A4ED-7692DC9C7B6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2531" y="1717676"/>
            <a:ext cx="5907087" cy="4327525"/>
          </a:xfrm>
          <a:solidFill>
            <a:srgbClr val="460173"/>
          </a:solidFill>
        </p:spPr>
        <p:txBody>
          <a:bodyPr lIns="576000" tIns="360000" rIns="684000" bIns="360000" anchor="ctr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40091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quote or key message here 54pt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78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3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6278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59696183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4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5D188-EFAB-4668-B024-5A28B7C88F6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0AD58-924C-4A3A-AAD9-8C60161D1E2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6E7BB-1F18-41B4-9CAB-7E150F30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589346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09530568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5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A856C-5A72-4DF5-B664-B02BD183C13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6BDF5-5C55-4D0E-9EFD-58912A1AFD8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y BG">
            <a:extLst>
              <a:ext uri="{FF2B5EF4-FFF2-40B4-BE49-F238E27FC236}">
                <a16:creationId xmlns:a16="http://schemas.microsoft.com/office/drawing/2014/main" id="{C7420837-320F-4B73-A430-1ABAD1A0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2"/>
            <a:ext cx="12192000" cy="61996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6284913" cy="619963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6EE14444-6CC0-4BCF-8C1A-CA4CD2792A0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rgbClr val="7501C0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6BF12-C3EF-4EDC-BBBF-E2FA45147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7039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300845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um Layout 1.6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51FA6-A4E3-48E6-9B45-56BBFEDA9AB6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C1508-E9A7-4858-9034-390D9BEE1B0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77CF619-8EE1-437D-A60C-37609B3EC68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000" y="0"/>
            <a:ext cx="5897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4" name="Second level headline">
            <a:extLst>
              <a:ext uri="{FF2B5EF4-FFF2-40B4-BE49-F238E27FC236}">
                <a16:creationId xmlns:a16="http://schemas.microsoft.com/office/drawing/2014/main" id="{09BD0337-09F3-4BAD-A861-7128D7636F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5A7B74-8549-4E7A-B880-B87D4B76D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5600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281838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44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05043523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002657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59347290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CA19-C457-4F3D-91B1-14D29B6EE8F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987F7-2DF5-4399-9909-ED70D166068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D28D97F-C6F5-4873-9659-D2BFDE7F3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743" y="968400"/>
            <a:ext cx="5337245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113" y="2464789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F8444A5F-06F5-4AEA-BE6C-2778E28A12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B04E9E-6245-4FA3-8316-3639571CD0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1670A7A-925C-45FE-A59E-8AD50E366E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344C638-DE64-4A73-937E-A6B288AA4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4371210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F00D-6272-400A-BF05-9DC750A4AFC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0809-A900-46D9-AF0F-3C4935154F0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1338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0AF00-2E57-43D4-B0BB-95F9AF29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8400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425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8169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8913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976592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4 –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D3738-AE8B-41C9-926A-25781E4D33E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3657-1543-49AF-B307-45138ABD219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8F9283-8546-4145-B506-366ACC595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720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048400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25" y="3646773"/>
            <a:ext cx="2302975" cy="2398427"/>
          </a:xfrm>
          <a:solidFill>
            <a:srgbClr val="A100FF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68137" y="3646773"/>
            <a:ext cx="2302975" cy="2398427"/>
          </a:xfrm>
          <a:solidFill>
            <a:srgbClr val="7501C0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8850" y="3646773"/>
            <a:ext cx="2302975" cy="2398427"/>
          </a:xfrm>
          <a:solidFill>
            <a:srgbClr val="46017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191359750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5 – Numbers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ht Gray Rectangle">
            <a:extLst>
              <a:ext uri="{FF2B5EF4-FFF2-40B4-BE49-F238E27FC236}">
                <a16:creationId xmlns:a16="http://schemas.microsoft.com/office/drawing/2014/main" id="{8D4C6466-8046-499D-B16E-8CAE864C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245768" cy="6042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AF6B-4DFE-0548-3AD4-111E2491DD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158" y="-1"/>
            <a:ext cx="7940842" cy="60425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C509C-A52F-4C18-8E81-954DCB7DC7E5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CC993-6776-4B21-9B8B-0375DA5AAE7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F8C3AD-6233-4169-AC1C-20F49724E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792" y="347472"/>
            <a:ext cx="4580750" cy="121879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9819" y="1435352"/>
            <a:ext cx="4548172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1" name="Number 1">
            <a:extLst>
              <a:ext uri="{FF2B5EF4-FFF2-40B4-BE49-F238E27FC236}">
                <a16:creationId xmlns:a16="http://schemas.microsoft.com/office/drawing/2014/main" id="{16A93937-8672-4281-9A48-2D7ED9F945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2" y="31424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5013" y="3646773"/>
            <a:ext cx="2302975" cy="2398427"/>
          </a:xfrm>
          <a:solidFill>
            <a:srgbClr val="A100FF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25726" y="3646773"/>
            <a:ext cx="2302975" cy="2398427"/>
          </a:xfrm>
          <a:solidFill>
            <a:srgbClr val="7501C0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06438" y="3646773"/>
            <a:ext cx="2302975" cy="2398427"/>
          </a:xfrm>
          <a:solidFill>
            <a:srgbClr val="46017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15" name="Number 1">
            <a:extLst>
              <a:ext uri="{FF2B5EF4-FFF2-40B4-BE49-F238E27FC236}">
                <a16:creationId xmlns:a16="http://schemas.microsoft.com/office/drawing/2014/main" id="{1FFDD7C5-D05D-4F4D-B2D7-1DDB518F56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6862" y="2191168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Number 1">
            <a:extLst>
              <a:ext uri="{FF2B5EF4-FFF2-40B4-BE49-F238E27FC236}">
                <a16:creationId xmlns:a16="http://schemas.microsoft.com/office/drawing/2014/main" id="{892B1D9F-DC09-2F49-B854-55AB4FAFC9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6862" y="405205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453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istic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81F80-F3D9-42F9-B6EE-F6DC303E0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1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992426" y="0"/>
            <a:ext cx="619957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53161373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074" y="131457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9340" y="239714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674" y="378061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72973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72973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5421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7 –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BF3B-838B-442F-A288-9A169D0CE19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E83E-D865-4E93-9A1C-011D556BCB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589D129-26FF-46C1-9253-43DCC936EF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2692400" cy="6045200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C56-4813-41A4-8826-A71B6A3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63" y="637200"/>
            <a:ext cx="8499050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F12330EA-3553-4736-B917-C77E5D17B8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5763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55E053D-16F9-4B9C-9F0A-650DA9F3CD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85301DD-D7AC-4730-9806-A9D3AF3260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5763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Subhead 2">
            <a:extLst>
              <a:ext uri="{FF2B5EF4-FFF2-40B4-BE49-F238E27FC236}">
                <a16:creationId xmlns:a16="http://schemas.microsoft.com/office/drawing/2014/main" id="{527BDB5A-A082-4721-9529-31805E302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3225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D63ED7A-BFDB-44D0-99C2-1A42E55B34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23225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8EEAAC3-A7FF-4557-9352-7836502A58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3225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726E943E-B3B0-4828-BFBF-D9586AD2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10687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3B65C47-EB89-472B-96DE-E63CAB52BF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1068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F45D821-26AE-48BA-AAF4-B00742531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0687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9" name="Subhead 4">
            <a:extLst>
              <a:ext uri="{FF2B5EF4-FFF2-40B4-BE49-F238E27FC236}">
                <a16:creationId xmlns:a16="http://schemas.microsoft.com/office/drawing/2014/main" id="{0F20FB0F-2A4E-4395-93A9-D99DC0071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150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EE09BCC-F15F-4D8E-AB2F-502DE3C20A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9613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83317B06-A7DA-442B-A652-A170222DED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98150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35546431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7742A-0AEE-40B9-A3B3-D715DE99958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B634-9389-4EB4-89A0-FF81BB911971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193412-0D1D-4FC6-B411-595947948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C7F9058-7DED-407D-A36C-815B142F2F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A439AC-763D-491F-8D3E-7748BD8329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065422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74108722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Keypoints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rgbClr val="F0DCE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73721741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F112C-F905-478D-AF7C-CC0233B5457B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7A2E-90F2-4CFE-95E0-31628EAAE0E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6A52FF-A360-45D4-A0DA-FE35585D3F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5299075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72AC1-5443-4EE8-BC10-774D03DD9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C85E620-A2D4-43E8-9D2A-B69667604B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DCCBA7-6D80-4A2A-B92E-606AFD5217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750716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56E1-35DA-4893-9FFE-276CEF517CC2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7C35-7CEE-4CCE-B0DF-09129FEF24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rk Purple Rectangle">
            <a:extLst>
              <a:ext uri="{FF2B5EF4-FFF2-40B4-BE49-F238E27FC236}">
                <a16:creationId xmlns:a16="http://schemas.microsoft.com/office/drawing/2014/main" id="{A656AD26-F13A-4B39-8273-7759A632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00400" y="3532732"/>
            <a:ext cx="8991600" cy="2527755"/>
          </a:xfrm>
          <a:prstGeom prst="rect">
            <a:avLst/>
          </a:prstGeom>
          <a:solidFill>
            <a:srgbClr val="46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6CDCD2-43D6-4FC6-B663-3A01B5227A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9907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2606040 h 6874525"/>
              <a:gd name="connsiteX3" fmla="*/ 5284685 w 5284685"/>
              <a:gd name="connsiteY3" fmla="*/ 3526971 h 6874525"/>
              <a:gd name="connsiteX4" fmla="*/ 5284685 w 5284685"/>
              <a:gd name="connsiteY4" fmla="*/ 3530827 h 6874525"/>
              <a:gd name="connsiteX5" fmla="*/ 3333750 w 5284685"/>
              <a:gd name="connsiteY5" fmla="*/ 3530827 h 6874525"/>
              <a:gd name="connsiteX6" fmla="*/ 3333750 w 5284685"/>
              <a:gd name="connsiteY6" fmla="*/ 6058582 h 6874525"/>
              <a:gd name="connsiteX7" fmla="*/ 5284685 w 5284685"/>
              <a:gd name="connsiteY7" fmla="*/ 6058582 h 6874525"/>
              <a:gd name="connsiteX8" fmla="*/ 5284685 w 5284685"/>
              <a:gd name="connsiteY8" fmla="*/ 6311900 h 6874525"/>
              <a:gd name="connsiteX9" fmla="*/ 5284685 w 5284685"/>
              <a:gd name="connsiteY9" fmla="*/ 6874525 h 6874525"/>
              <a:gd name="connsiteX10" fmla="*/ 0 w 528468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2606040"/>
                </a:lnTo>
                <a:lnTo>
                  <a:pt x="5284685" y="3526971"/>
                </a:lnTo>
                <a:lnTo>
                  <a:pt x="5284685" y="3530827"/>
                </a:lnTo>
                <a:lnTo>
                  <a:pt x="3333750" y="3530827"/>
                </a:lnTo>
                <a:lnTo>
                  <a:pt x="3333750" y="6058582"/>
                </a:lnTo>
                <a:lnTo>
                  <a:pt x="5284685" y="6058582"/>
                </a:lnTo>
                <a:lnTo>
                  <a:pt x="5284685" y="6311900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F3A9F-AF2D-4CED-9192-0BADD6829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400" y="637200"/>
            <a:ext cx="5545139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AB29080-734B-4EAD-9239-4C27714A5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6091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12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12442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5861E-136C-46E1-86F9-4B4C64E8E6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E2C06-479A-4650-97BF-3EC48B477C1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36703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655" y="637200"/>
            <a:ext cx="7532757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4742" y="1720800"/>
            <a:ext cx="74930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the text box to the </a:t>
            </a:r>
            <a:br>
              <a:rPr lang="en-US"/>
            </a:br>
            <a:r>
              <a:rPr lang="en-US"/>
              <a:t>baseline of the title</a:t>
            </a:r>
          </a:p>
        </p:txBody>
      </p:sp>
      <p:sp>
        <p:nvSpPr>
          <p:cNvPr id="18" name="Text Box Purpl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6412" y="2937600"/>
            <a:ext cx="7492994" cy="531005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rgbClr val="DCB0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16412" y="3765599"/>
            <a:ext cx="3557588" cy="2279601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765599"/>
            <a:ext cx="3557588" cy="2279601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1342187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F02F-B14F-484F-91A1-2904F7D4451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0A29-53A4-462E-842F-A4A972DB5C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01FBB38-2E3C-42DC-8F82-78C015957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B3E17-0E5C-4FBC-8051-886DB6417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2347" y="637200"/>
            <a:ext cx="5950642" cy="115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25CB17E-652C-46AA-807F-522072ED0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8555" y="1722075"/>
            <a:ext cx="5926012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DEDE7D73-E78D-43A9-8A2D-02D80B0242E9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5302487" y="3237271"/>
            <a:ext cx="1008000" cy="1009003"/>
          </a:xfrm>
          <a:prstGeom prst="rect">
            <a:avLst/>
          </a:prstGeom>
          <a:solidFill>
            <a:srgbClr val="A100FF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20EE5D1-E4EB-49E0-B314-5E4CAFEC90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7564" y="3291772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BE4B7693-528B-4FF4-97DC-245634FDFDBF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5302486" y="4459897"/>
            <a:ext cx="1008000" cy="1009003"/>
          </a:xfrm>
          <a:prstGeom prst="rect">
            <a:avLst/>
          </a:prstGeom>
          <a:solidFill>
            <a:srgbClr val="7501C0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97EB58-AE58-4035-8213-0B447F62C4F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47564" y="4514398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345123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istic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B918B6-32FF-4857-A645-C1032AFA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333969" cy="2393952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</a:t>
            </a:r>
          </a:p>
          <a:p>
            <a:r>
              <a:rPr lang="en-US" noProof="0"/>
              <a:t>or click icon to add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US" noProof="0"/>
              <a:t>Drag picture to placeholder </a:t>
            </a:r>
          </a:p>
          <a:p>
            <a:pPr marL="228600" lvl="0" indent="-228600" algn="ctr"/>
            <a:r>
              <a:rPr lang="en-US" noProof="0"/>
              <a:t>or click icon to add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noProof="0"/>
              <a:t>00x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noProof="0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noProof="0"/>
              <a:t>Bullet point 16pt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774BCE-242F-4FF9-9C01-D01B97743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4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1 –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9777C-6C95-423A-84B7-F43403ABF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A4407-2CFD-416B-8704-52A0CBCF3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0E09289C-C5EB-4A5F-9D62-F089B5FD77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49" y="0"/>
            <a:ext cx="5302251" cy="6042025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bIns="1080000" anchor="ctr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0FDA-BEAA-491E-A083-4A575CC44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1" y="971448"/>
            <a:ext cx="533091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B9CB54E-814B-413E-8FAC-65745BD86F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3493" y="2054655"/>
            <a:ext cx="5330914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E2F5C76D-A442-4083-A676-1F99241BDDEF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987425" y="3569851"/>
            <a:ext cx="1008000" cy="1009003"/>
          </a:xfrm>
          <a:prstGeom prst="rect">
            <a:avLst/>
          </a:prstGeom>
          <a:solidFill>
            <a:srgbClr val="A100FF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D1F2529-83FD-4FD7-9A5D-3EA37516F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2502" y="3624352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0B3F0548-D38E-43A2-AE62-EA430F6E9927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987424" y="4792477"/>
            <a:ext cx="1008000" cy="1009003"/>
          </a:xfrm>
          <a:prstGeom prst="rect">
            <a:avLst/>
          </a:prstGeom>
          <a:solidFill>
            <a:srgbClr val="7501C0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EE81530-AD5C-45FF-914B-67E8D512BD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332502" y="4846978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3584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C0AE9-4BD5-4A2B-9600-9173D55A44E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C5F34-6E7E-4994-A63C-009BE22D993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F22A1-7AEB-488F-B13B-34CB9FFF8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D78A2740-67C2-492E-AC27-C95D4C1C97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4" name="Intro">
            <a:extLst>
              <a:ext uri="{FF2B5EF4-FFF2-40B4-BE49-F238E27FC236}">
                <a16:creationId xmlns:a16="http://schemas.microsoft.com/office/drawing/2014/main" id="{6F17C1E0-1FD8-4B2D-B0A2-E79F4A260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Gray Rectangle">
            <a:extLst>
              <a:ext uri="{FF2B5EF4-FFF2-40B4-BE49-F238E27FC236}">
                <a16:creationId xmlns:a16="http://schemas.microsoft.com/office/drawing/2014/main" id="{06346790-A48C-46E2-BBD7-0D5ABCBAF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5500" y="636858"/>
            <a:ext cx="6286500" cy="5419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Purple Arrow" descr="Big arrow pointing right">
            <a:extLst>
              <a:ext uri="{FF2B5EF4-FFF2-40B4-BE49-F238E27FC236}">
                <a16:creationId xmlns:a16="http://schemas.microsoft.com/office/drawing/2014/main" id="{CCD473CD-EB8E-49C0-A353-5F94724E7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5500" y="636859"/>
            <a:ext cx="3525971" cy="5419453"/>
          </a:xfrm>
          <a:prstGeom prst="homePlate">
            <a:avLst>
              <a:gd name="adj" fmla="val 11128"/>
            </a:avLst>
          </a:prstGeom>
          <a:solidFill>
            <a:srgbClr val="460173"/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lIns="180000" tIns="46800" rIns="216000" bIns="46800" anchor="ctr"/>
          <a:lstStyle/>
          <a:p>
            <a:pPr marL="0" marR="0" lvl="0" indent="0" algn="r" defTabSz="7032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AEDEC25D-3E07-4748-ADD4-C0E2E086E4B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5206" y="133790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rgbClr val="BE83FF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A4F66F-D9A6-4EBB-89AA-BBD9C3C4680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95206" y="375543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rgbClr val="BE83FF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90E76472-D6C5-4857-87A3-81E269437D2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828206" y="2653579"/>
            <a:ext cx="1981206" cy="1386000"/>
          </a:xfrm>
        </p:spPr>
        <p:txBody>
          <a:bodyPr tIns="0" anchor="ctr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0578731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C41C64-F407-4B53-8CC2-016EA24A1D93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B1BCD-5E41-4E13-9A41-02E9057F9D7E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36229-5E43-47C8-8EDA-717F9922E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1242000"/>
            <a:ext cx="45508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" name="Text Box Dark Purple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0176" y="4004769"/>
            <a:ext cx="7262812" cy="2040432"/>
          </a:xfrm>
          <a:solidFill>
            <a:schemeClr val="accent3"/>
          </a:solidFill>
        </p:spPr>
        <p:txBody>
          <a:bodyPr lIns="378000" tIns="252000"/>
          <a:lstStyle>
            <a:lvl1pPr>
              <a:defRPr sz="2800">
                <a:solidFill>
                  <a:srgbClr val="BE83FF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4171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854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8198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919369913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9F1A7-4D51-4BE8-B3A7-1CC64C512CD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E4770-356C-495C-85AF-6BE534B686ED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2588" y="380998"/>
            <a:ext cx="5225732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D0C86-4D41-4EC4-889C-9305DB272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968400"/>
            <a:ext cx="458075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056699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54450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35162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15874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974732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8006D-1E6A-408B-8FC0-515FD89484A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F11B-6FC9-4423-BE4A-8DAE25D6A12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50FD2-A261-478F-A1BA-755C2FD5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799" y="9684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rgbClr val="A100FF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rgbClr val="7501C0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rgbClr val="46017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7476397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– Coloured boxes"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Rectangle">
            <a:extLst>
              <a:ext uri="{FF2B5EF4-FFF2-40B4-BE49-F238E27FC236}">
                <a16:creationId xmlns:a16="http://schemas.microsoft.com/office/drawing/2014/main" id="{33E93F7C-EB71-4525-B706-B14348BFA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18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548BD682-9BEE-4E9B-858B-207C0FCA6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51" y="0"/>
            <a:ext cx="5302250" cy="3185048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202DC-BD85-4057-8EE6-46C125726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858F-BEE2-4253-AA3B-243147EF4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86D72CE8-2096-401A-8F33-896196EDD9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000" y="1124467"/>
            <a:ext cx="5924913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</a:t>
            </a:r>
            <a:br>
              <a:rPr lang="en-US"/>
            </a:br>
            <a:r>
              <a:rPr lang="en-US"/>
              <a:t>to the baseline of the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91DF20-8916-4706-B993-984BE2F1C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400" y="637200"/>
            <a:ext cx="5945692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E896-18D5-4F0C-B489-63D7E5BBD87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750" y="3620492"/>
            <a:ext cx="2664000" cy="2418763"/>
          </a:xfrm>
          <a:solidFill>
            <a:srgbClr val="A100FF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F7F064C-B5F0-4964-BABE-C748F857184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9581" y="3620492"/>
            <a:ext cx="2664000" cy="2418763"/>
          </a:xfrm>
          <a:solidFill>
            <a:srgbClr val="7501C0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9EAEEF7-EB01-4A93-BAB6-6384465915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5413" y="3620492"/>
            <a:ext cx="2664000" cy="2418763"/>
          </a:xfrm>
          <a:solidFill>
            <a:srgbClr val="460173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AEA5E-BB6F-4953-AF10-776888ABE1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620492"/>
            <a:ext cx="2573338" cy="2419401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971082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AF7FA-51CB-4C45-B852-E5D4A69E3AB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A4C0-DCA9-4AA0-B014-2C1CF255E75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907088" cy="604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92366-BFC6-42B1-96B2-942558B31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42" name="Subtitle">
            <a:extLst>
              <a:ext uri="{FF2B5EF4-FFF2-40B4-BE49-F238E27FC236}">
                <a16:creationId xmlns:a16="http://schemas.microsoft.com/office/drawing/2014/main" id="{CF4107E0-F85D-4A92-990E-C9906D31D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40" name="Intro">
            <a:extLst>
              <a:ext uri="{FF2B5EF4-FFF2-40B4-BE49-F238E27FC236}">
                <a16:creationId xmlns:a16="http://schemas.microsoft.com/office/drawing/2014/main" id="{2E19E323-10AD-4643-A829-6B25A54B7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4F22FB1-4DF6-42D5-B610-FC9BBED623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2216" y="56171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95C1B-A5D1-4405-8819-1AEC43EA71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2216" y="250890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DAAD467-8106-45B7-AD91-0CB71ED57AC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2216" y="4456097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BCDEAEF-7DEA-4B4D-A726-9985898298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55505420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72E65-76F6-4D1B-8D74-03BBE8739E8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5C97F-1306-485C-8D2D-2A62B2D6B9B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7E6E7-523E-4589-A290-0C5F085F6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56839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BF82C2E-0185-410D-86F4-33D03F05AA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453239-6DE4-4D50-B746-516850BE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313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99EE0A-0457-4F59-BA0D-48B9EEDBAC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601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4875639-9DEF-4F0D-B860-8406748A59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62888" y="4487143"/>
            <a:ext cx="2963862" cy="1558058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496369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74AEE9-AA21-448A-B0DE-BE562378E1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8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19586" y="2938904"/>
            <a:ext cx="2566035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03406" y="2938904"/>
            <a:ext cx="2566034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36074" y="2938904"/>
            <a:ext cx="2566033" cy="1891714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9464" y="5217201"/>
            <a:ext cx="8469942" cy="8280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no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356065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1F386-7C51-4C45-B212-885D2A976F4B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991E-C5E1-443C-B89B-1AEAB49BCAC0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3B2E8-5A76-4339-85A0-5EE062C26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97413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0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0922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8434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5B3EEB-A720-46C4-B1C0-98B1CC7D39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36068" y="3765932"/>
            <a:ext cx="2573338" cy="2279268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41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Gradient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2FF57A0A-C5DD-42B6-8DD3-E5EA041C7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886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2F46-A652-4E56-B846-13A98FBE50A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A338-4FC6-4744-A010-C0489FB460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1026747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0D85BC76-D2C9-4CFF-A7FA-7DB0AFCF21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1720800"/>
            <a:ext cx="1022292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EE782C-8446-4AFD-B545-FCDF40B298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9034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23EA49-AEA1-4C32-96BA-752F8DD5BA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0581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6D32E-7F95-46A6-A9CF-88828652E1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02129" y="3007329"/>
            <a:ext cx="3096000" cy="3037871"/>
          </a:xfrm>
        </p:spPr>
        <p:txBody>
          <a:bodyPr/>
          <a:lstStyle>
            <a:lvl1pPr>
              <a:defRPr sz="5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70032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857C6-9531-41DC-95F2-74C8A3025EC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FF4E-2EF4-47FB-8B71-C2754BB30B0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9786048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F44A47-0853-4092-8C0B-9948AEADEE9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74DC1-E546-4B0E-A050-E70998A0DEE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F76DE-6E26-47B4-8AA4-4A0DDB4C2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C6E9A4D5-22E1-4D71-99AB-16BFECBB0F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Intro">
            <a:extLst>
              <a:ext uri="{FF2B5EF4-FFF2-40B4-BE49-F238E27FC236}">
                <a16:creationId xmlns:a16="http://schemas.microsoft.com/office/drawing/2014/main" id="{DC9E15B9-6DB0-4FD5-ADA0-0247D37E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61481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4DB32E-E037-46DB-9B62-BCD847D17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2951340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E448C1-11F9-47EB-9B40-067E33DB866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6501" y="4641199"/>
            <a:ext cx="5522912" cy="1404000"/>
          </a:xfrm>
        </p:spPr>
        <p:txBody>
          <a:bodyPr/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471146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2 –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93716-28FF-479E-9174-CDD3C844511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7972F-2570-4F54-8917-F3D36BD05D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232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59" y="637200"/>
            <a:ext cx="8515692" cy="609398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115682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F83E09-434A-46ED-8062-10EA264DDE0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1000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41220-34A1-4C17-AFB5-81703BBC8CF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332163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E66BBF-34DA-4C40-A906-1CEB3530D89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83325" y="2709575"/>
            <a:ext cx="2574000" cy="333562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8322043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3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0" y="3429000"/>
            <a:ext cx="3562175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1706" y="3429000"/>
            <a:ext cx="3562176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5413" y="3429000"/>
            <a:ext cx="35640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279728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Keypoints 3.14 – Highlight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465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651851" y="2199601"/>
            <a:ext cx="2042069" cy="198632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73876" y="2199601"/>
            <a:ext cx="2108174" cy="198632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43265" y="2177594"/>
            <a:ext cx="2296160" cy="3968286"/>
          </a:xfrm>
        </p:spPr>
        <p:txBody>
          <a:bodyPr lIns="0" tIns="0" rIns="0" bIns="0"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1D41A-AF03-8645-BB29-7D1B65A70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75"/>
            <a:ext cx="2296160" cy="604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B2675-FD27-D44D-9F9F-1BB811A9D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10200640" y="-3175"/>
            <a:ext cx="20154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383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Keypoints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3831771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2723205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35503799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ur Keypoints 4.1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79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-1"/>
            <a:ext cx="10797042" cy="34290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1681806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DCB0FF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845693051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4500F-D063-410C-913B-62296FB49028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0D3B2-01B4-44F2-877B-6B1EC8693D4C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F46535-8F00-4D94-AFB4-399EC6D56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03150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3070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85825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882419395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B9223-4C8A-4218-B0EA-3D166049E8C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060A4-1768-4940-A27E-11DB0E261D3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53276-BD3A-49C3-BC22-542602D3D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4800"/>
            <a:ext cx="4367691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058572"/>
            <a:ext cx="435329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EA7B89F-0365-49C3-BB30-028CD4CEA8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75601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9F21BA8-DB4A-4DBF-818A-2CF22C8659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33750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DD36713-7F2A-41C6-97CF-497DFA8D94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601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EABF0EB-DCBD-4EED-AEDB-E0340346D4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33750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6270" y="380999"/>
            <a:ext cx="5006717" cy="5664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2" name="Short statement">
            <a:extLst>
              <a:ext uri="{FF2B5EF4-FFF2-40B4-BE49-F238E27FC236}">
                <a16:creationId xmlns:a16="http://schemas.microsoft.com/office/drawing/2014/main" id="{C67664D1-DE76-4555-82F8-60FE3C6ADF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78838" y="4663827"/>
            <a:ext cx="3330575" cy="1381373"/>
          </a:xfrm>
          <a:solidFill>
            <a:srgbClr val="B456AA"/>
          </a:solidFill>
        </p:spPr>
        <p:txBody>
          <a:bodyPr lIns="252000" tIns="252000" rIns="252000" bIns="252000" anchor="ctr"/>
          <a:lstStyle>
            <a:lvl1pPr algn="l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short statement in Graphik Semibold maximum three lines</a:t>
            </a:r>
          </a:p>
        </p:txBody>
      </p:sp>
    </p:spTree>
    <p:extLst>
      <p:ext uri="{BB962C8B-B14F-4D97-AF65-F5344CB8AC3E}">
        <p14:creationId xmlns:p14="http://schemas.microsoft.com/office/powerpoint/2010/main" val="2161415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Mid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B0B0C095-6C73-4899-AD8E-8F75768CF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3929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C801E-CC0A-4968-8910-1EE5B325583F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197-DD77-4806-A07B-92117D4E634C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4827" y="3007301"/>
            <a:ext cx="2579511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2284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559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28340" y="3007301"/>
            <a:ext cx="25812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404748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0755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3487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76033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27196" y="3047493"/>
            <a:ext cx="25812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41552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y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F6F34-3BB6-4163-977B-BD11B6F03547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07F4E-3BCB-4B39-8E85-60A649E5104F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7033-57CB-4BDF-8EC2-D0B88355B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C022FAAB-7C8D-4B15-94F8-4607E2839D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7" name="Intro">
            <a:extLst>
              <a:ext uri="{FF2B5EF4-FFF2-40B4-BE49-F238E27FC236}">
                <a16:creationId xmlns:a16="http://schemas.microsoft.com/office/drawing/2014/main" id="{8C78743F-8F68-4E91-B8C9-DFBA0B31F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206FD20-71FF-49A6-89F0-4A56FAEACE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575" y="1127322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4AE50B-705B-4022-9315-51B68F117C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30787" y="1127322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BA98F49-E609-4758-9336-AFE59BE884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69575" y="3639357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51C1C2-2BF2-4F56-8C05-29B600FD86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30787" y="3639357"/>
            <a:ext cx="2188676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6762737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9020D-88F5-40CF-BFD3-CB98083094D1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4987-9D5D-47C0-8FC5-5D900E849C58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66E28-1ADB-4AA5-8159-B5B227967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7AAAF536-B1CB-4611-97AE-6979EAF092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9" name="Intro">
            <a:extLst>
              <a:ext uri="{FF2B5EF4-FFF2-40B4-BE49-F238E27FC236}">
                <a16:creationId xmlns:a16="http://schemas.microsoft.com/office/drawing/2014/main" id="{AD13162D-D51A-4A4B-A4B0-2F3297184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B544E1-F6E5-492F-8ABF-32BDE50981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86500" y="1246732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BC2C64-D418-45DD-ADC0-312F5EC3D2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86500" y="3862076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CDE60AE-410D-4C08-9511-7FA99F06BB2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237662" y="1246732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DECF142-EC2E-429C-8CF8-E709B5AA105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37662" y="3862076"/>
            <a:ext cx="2555875" cy="21822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507050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363C6-3889-47F1-BB81-286AE660B49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84623-BDD1-425A-B4EC-C9752E0AAA23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707D39A-7BC0-4578-8E28-8F9273306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7998" y="381599"/>
            <a:ext cx="4921077" cy="56636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69AB5-623D-481D-9063-98ADEE99F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637200"/>
            <a:ext cx="5903913" cy="1218795"/>
          </a:xfrm>
        </p:spPr>
        <p:txBody>
          <a:bodyPr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8" name="Subhead 1">
            <a:extLst>
              <a:ext uri="{FF2B5EF4-FFF2-40B4-BE49-F238E27FC236}">
                <a16:creationId xmlns:a16="http://schemas.microsoft.com/office/drawing/2014/main" id="{54BFE6EE-1365-4361-90A6-8B1824D23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499" y="2407358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3F452B-5233-4410-B1D5-66733E1BA7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825" y="2407358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Subhead 2">
            <a:extLst>
              <a:ext uri="{FF2B5EF4-FFF2-40B4-BE49-F238E27FC236}">
                <a16:creationId xmlns:a16="http://schemas.microsoft.com/office/drawing/2014/main" id="{EE3E60DC-2FA3-45BF-A036-826B994FF0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5499" y="3370880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315CF5-7805-443E-A3BF-9D7AB244C1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370880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95DBB09C-8653-406F-8624-E102C2B49E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05499" y="4334402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80A5700-1B10-4241-B81C-7BC912E28C5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51825" y="4334402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4">
            <a:extLst>
              <a:ext uri="{FF2B5EF4-FFF2-40B4-BE49-F238E27FC236}">
                <a16:creationId xmlns:a16="http://schemas.microsoft.com/office/drawing/2014/main" id="{0752C426-53BE-4221-80BF-7A146E601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5499" y="5297925"/>
            <a:ext cx="1968501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517634B-4371-468C-A678-2F3C25A528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51825" y="5297925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47625649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ur Keypoints 4.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51948-4A51-4E3C-8A38-8A1ACCA2D785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5F90-8CB7-458A-8CE6-32671DD95D79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AA497705-64B2-456D-9AF9-66E81BFF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8EA5E2-F665-4C63-B414-F59D255B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980884"/>
            <a:ext cx="10256403" cy="609398"/>
          </a:xfrm>
        </p:spPr>
        <p:txBody>
          <a:bodyPr wrap="square">
            <a:spAutoFit/>
          </a:bodyPr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4" name="Intro">
            <a:extLst>
              <a:ext uri="{FF2B5EF4-FFF2-40B4-BE49-F238E27FC236}">
                <a16:creationId xmlns:a16="http://schemas.microsoft.com/office/drawing/2014/main" id="{55A39688-09C1-4B4F-B015-9F5B1E7B86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8400" y="1443038"/>
            <a:ext cx="10226950" cy="2095092"/>
          </a:xfrm>
        </p:spPr>
        <p:txBody>
          <a:bodyPr tIns="396000"/>
          <a:lstStyle>
            <a:lvl1pPr>
              <a:defRPr sz="2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58EB9B8D-1FD1-4787-BF26-304A469310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3951876"/>
            <a:ext cx="10226940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rgbClr val="BE83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77D1A00-91CA-4945-9F2D-AED79376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04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9E778E-482C-4379-A248-D9D70097CF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2902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88AA0-BA2E-4492-A759-6E59CDEE4FA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200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8972-DDB3-4797-AD40-FD7C87EC77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498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586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DBD5-EE62-4630-9B7C-6E6D48254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7FDE-9CD2-43F1-8832-9B3025300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73F0F2-6C5D-4416-BDD2-8002554C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625" y="637200"/>
            <a:ext cx="7296660" cy="1286506"/>
          </a:xfr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95000"/>
              </a:lnSpc>
              <a:defRPr lang="en-AU" sz="44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8F82CDB-5CCA-4B0D-805E-163CF3061F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26" y="254418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B4CEB4-85F4-4F90-AB84-FC94B9FD2DC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7426" y="443422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1FBFD50-A769-45CF-B012-F890866F61F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22839" y="254418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F425FD3-9D84-4C9E-8C98-D75AE272EE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2839" y="443422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6CF835E0-149F-4B89-B44F-09588C164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717085794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0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683EE-D5B7-437B-9BC6-4ED631B374D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08FD-3A2E-415F-89C0-74804D3FE651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93041" y="1717676"/>
            <a:ext cx="5907087" cy="4327525"/>
          </a:xfrm>
          <a:solidFill>
            <a:srgbClr val="460173"/>
          </a:solidFill>
        </p:spPr>
        <p:txBody>
          <a:bodyPr lIns="540000" tIns="503999" rIns="684000" bIns="36000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rgbClr val="DCB0FF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22D8E8F-1608-C845-BB89-393FD181AA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59437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8AD74DF-DB89-BD42-9E5E-AB1F303A21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35084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D5E02F-B34E-1347-93D2-96431B4A30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59437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0380018-D906-034F-9F75-475A5A1B329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5084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6808720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1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1" y="3429000"/>
            <a:ext cx="2576338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851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963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55067A-6F86-4AFB-8A51-8CF95FDF02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6075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923267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Keypoints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53DE1-1168-425C-BEB2-B8284DE1C26A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36C38-3272-4AD5-AFF4-47797BC69E5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D68DD-23BA-47D6-BF81-9AD00B1DE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204387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33175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61963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5">
            <a:extLst>
              <a:ext uri="{FF2B5EF4-FFF2-40B4-BE49-F238E27FC236}">
                <a16:creationId xmlns:a16="http://schemas.microsoft.com/office/drawing/2014/main" id="{F1F04D33-B440-43AA-B7CD-B6B2F050B2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0750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849002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US" noProof="0"/>
              <a:t>Drag picture to placeholder or click icon to add, then send to back.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GTS_WH">
            <a:extLst>
              <a:ext uri="{FF2B5EF4-FFF2-40B4-BE49-F238E27FC236}">
                <a16:creationId xmlns:a16="http://schemas.microsoft.com/office/drawing/2014/main" id="{AE479463-B4C9-4B9A-BE8B-62B5B9CF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309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5563-1374-46E4-9F88-D4244714EE8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F868-1528-4B53-837C-488AC81417B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42247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Keypoints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27C4-7DD5-4223-803A-D7B59051C3B5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AAA5-7DB6-47B5-A0AD-1CE7A527B2F0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8981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730834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2687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454540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6E777B3-723D-4903-B34C-017ACFCAC2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16393" y="3047493"/>
            <a:ext cx="1980000" cy="1906846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2902414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Keypoints 6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1325-855B-4233-972D-3D4BD6236BD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2E3EB-E48B-4DE2-8387-B0684DA03F52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0999"/>
            <a:ext cx="4316412" cy="56642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4397" y="968400"/>
            <a:ext cx="6734215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3104" y="2048050"/>
            <a:ext cx="670381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</a:t>
            </a:r>
            <a:br>
              <a:rPr lang="en-US"/>
            </a:br>
            <a:r>
              <a:rPr lang="en-US"/>
              <a:t>baseline of 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283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4" name="Data 2">
            <a:extLst>
              <a:ext uri="{FF2B5EF4-FFF2-40B4-BE49-F238E27FC236}">
                <a16:creationId xmlns:a16="http://schemas.microsoft.com/office/drawing/2014/main" id="{C28AEEAD-EE16-45BD-9E84-22767C19CCD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8726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5" name="Data 3">
            <a:extLst>
              <a:ext uri="{FF2B5EF4-FFF2-40B4-BE49-F238E27FC236}">
                <a16:creationId xmlns:a16="http://schemas.microsoft.com/office/drawing/2014/main" id="{73B791E0-2B56-4470-A78B-13FD908E017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51700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6" name="Data 4">
            <a:extLst>
              <a:ext uri="{FF2B5EF4-FFF2-40B4-BE49-F238E27FC236}">
                <a16:creationId xmlns:a16="http://schemas.microsoft.com/office/drawing/2014/main" id="{437005CD-90AA-49FA-9BC7-A905822358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2283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7" name="Data 5">
            <a:extLst>
              <a:ext uri="{FF2B5EF4-FFF2-40B4-BE49-F238E27FC236}">
                <a16:creationId xmlns:a16="http://schemas.microsoft.com/office/drawing/2014/main" id="{56101BEE-90E7-4FDC-BA64-627EE07C6B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8726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8" name="Data 6">
            <a:extLst>
              <a:ext uri="{FF2B5EF4-FFF2-40B4-BE49-F238E27FC236}">
                <a16:creationId xmlns:a16="http://schemas.microsoft.com/office/drawing/2014/main" id="{1C4BE8CD-033F-4CF9-90DF-9F1BD50645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51700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rgbClr val="A100FF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4311999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Keypoints 6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C030C-A612-4C1C-AD83-E17C8B7E5485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4969-23EE-4C46-94E6-0FD6938FEDD9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82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037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3" name="Data 2">
            <a:extLst>
              <a:ext uri="{FF2B5EF4-FFF2-40B4-BE49-F238E27FC236}">
                <a16:creationId xmlns:a16="http://schemas.microsoft.com/office/drawing/2014/main" id="{8863829D-7A9B-42F2-86CD-40EA751B823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14703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3">
            <a:extLst>
              <a:ext uri="{FF2B5EF4-FFF2-40B4-BE49-F238E27FC236}">
                <a16:creationId xmlns:a16="http://schemas.microsoft.com/office/drawing/2014/main" id="{B11A1989-8584-4DEC-B6D3-BF7D044C8E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86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4">
            <a:extLst>
              <a:ext uri="{FF2B5EF4-FFF2-40B4-BE49-F238E27FC236}">
                <a16:creationId xmlns:a16="http://schemas.microsoft.com/office/drawing/2014/main" id="{11DF9E38-CB6C-45C2-87B9-117D908F5D0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037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9" name="Data 5">
            <a:extLst>
              <a:ext uri="{FF2B5EF4-FFF2-40B4-BE49-F238E27FC236}">
                <a16:creationId xmlns:a16="http://schemas.microsoft.com/office/drawing/2014/main" id="{8316287A-C210-4BCC-B46B-4CFB70B279E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14703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0" name="Data 6">
            <a:extLst>
              <a:ext uri="{FF2B5EF4-FFF2-40B4-BE49-F238E27FC236}">
                <a16:creationId xmlns:a16="http://schemas.microsoft.com/office/drawing/2014/main" id="{3144B2F2-75AA-40E7-B25B-38FF70851A6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6586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rgbClr val="7501C0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76758010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Keypoints 6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DB85F-FDF5-45A8-9D08-87324CF417D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BA9E-ECD5-478C-9E74-96B4BDE117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DC599917-36B7-48FC-8FDC-F2D5128ED4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0BFC44F-BE87-49D9-9B10-60585586E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2B06414-5407-49AF-9BA2-8F54AF1002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4016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3750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4913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36075" y="3205770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33750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4913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6075" y="4721286"/>
            <a:ext cx="2574000" cy="1280160"/>
          </a:xfrm>
        </p:spPr>
        <p:txBody>
          <a:bodyPr/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95178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Keypoints 6.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E148A-3FA4-4FC3-8F0A-A69E9BD64B0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EE03-A484-4B48-8E15-0A15EC65D6D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White Rectangle">
            <a:extLst>
              <a:ext uri="{FF2B5EF4-FFF2-40B4-BE49-F238E27FC236}">
                <a16:creationId xmlns:a16="http://schemas.microsoft.com/office/drawing/2014/main" id="{10EFB4DD-0219-43C9-8A7B-C2C870EE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C3F18A2-A43C-4858-A2C3-2853BFC0F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4096706" cy="1828193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22838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68581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4325" y="711760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22838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68581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4325" y="2744095"/>
            <a:ext cx="1980000" cy="1728000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3B78A521-A69F-4E88-86A7-7BAC99645A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271" y="5050506"/>
            <a:ext cx="3945141" cy="7889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in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A0C10D-666F-4B5B-A6BE-B5299838442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922838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B4203-5E68-4BA4-A9DE-03C7CE186B5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268139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114126E-2EC6-43F9-AC57-19710C26DA4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613441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57925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Keypoints 6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F348E-0ED4-4C8F-9793-44B0C136D891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E7169-5912-44BA-B8B2-11DBD4131019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9DE9438E-8C66-4214-8821-17F42ACEF6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8" name="Intro">
            <a:extLst>
              <a:ext uri="{FF2B5EF4-FFF2-40B4-BE49-F238E27FC236}">
                <a16:creationId xmlns:a16="http://schemas.microsoft.com/office/drawing/2014/main" id="{1865F5AE-0F05-47A7-8BFA-45228EA102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6" name="Subhead 1">
            <a:extLst>
              <a:ext uri="{FF2B5EF4-FFF2-40B4-BE49-F238E27FC236}">
                <a16:creationId xmlns:a16="http://schemas.microsoft.com/office/drawing/2014/main" id="{E8A199BD-A483-414F-B255-75C738D4BE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4426" y="1349126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27" name="Number 1">
            <a:extLst>
              <a:ext uri="{FF2B5EF4-FFF2-40B4-BE49-F238E27FC236}">
                <a16:creationId xmlns:a16="http://schemas.microsoft.com/office/drawing/2014/main" id="{A40F8805-3799-4194-9763-4645205148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56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Number 2">
            <a:extLst>
              <a:ext uri="{FF2B5EF4-FFF2-40B4-BE49-F238E27FC236}">
                <a16:creationId xmlns:a16="http://schemas.microsoft.com/office/drawing/2014/main" id="{D269C7BA-7E40-423E-9297-F7298A6B2E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264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Number 3">
            <a:extLst>
              <a:ext uri="{FF2B5EF4-FFF2-40B4-BE49-F238E27FC236}">
                <a16:creationId xmlns:a16="http://schemas.microsoft.com/office/drawing/2014/main" id="{4329A355-FBC3-495E-B328-B11523C93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756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Number 4">
            <a:extLst>
              <a:ext uri="{FF2B5EF4-FFF2-40B4-BE49-F238E27FC236}">
                <a16:creationId xmlns:a16="http://schemas.microsoft.com/office/drawing/2014/main" id="{72E1D8DC-D04A-4C51-9D1C-B26903923BE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264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A100FF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Subhead 2">
            <a:extLst>
              <a:ext uri="{FF2B5EF4-FFF2-40B4-BE49-F238E27FC236}">
                <a16:creationId xmlns:a16="http://schemas.microsoft.com/office/drawing/2014/main" id="{E7C91004-23BB-40A2-89C0-A27EBB37B7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924426" y="4674929"/>
            <a:ext cx="1965323" cy="553998"/>
          </a:xfrm>
        </p:spPr>
        <p:txBody>
          <a:bodyPr wrap="square">
            <a:spAutoFit/>
          </a:bodyPr>
          <a:lstStyle>
            <a:lvl1pPr>
              <a:defRPr sz="1800">
                <a:solidFill>
                  <a:srgbClr val="7501C0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32" name="Number 5">
            <a:extLst>
              <a:ext uri="{FF2B5EF4-FFF2-40B4-BE49-F238E27FC236}">
                <a16:creationId xmlns:a16="http://schemas.microsoft.com/office/drawing/2014/main" id="{D139880B-E9DB-4B70-B83D-6F61878F86C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6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Number 6">
            <a:extLst>
              <a:ext uri="{FF2B5EF4-FFF2-40B4-BE49-F238E27FC236}">
                <a16:creationId xmlns:a16="http://schemas.microsoft.com/office/drawing/2014/main" id="{9CEBAC7C-68A7-4DA8-908F-3EA2D1EA22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64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Lines">
            <a:extLst>
              <a:ext uri="{FF2B5EF4-FFF2-40B4-BE49-F238E27FC236}">
                <a16:creationId xmlns:a16="http://schemas.microsoft.com/office/drawing/2014/main" id="{7C3AB685-E8CB-4EE3-AABF-3A0BA25CC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24426" y="1134971"/>
            <a:ext cx="7267575" cy="3289583"/>
            <a:chOff x="5378973" y="1134971"/>
            <a:chExt cx="6813028" cy="32895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3B44F-B3A6-4FB5-B973-807CB798F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1134971"/>
              <a:ext cx="6813028" cy="0"/>
            </a:xfrm>
            <a:prstGeom prst="line">
              <a:avLst/>
            </a:prstGeom>
            <a:ln w="22225">
              <a:solidFill>
                <a:srgbClr val="A1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A8C754-2B17-4CF9-B25E-F0737E5816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4424554"/>
              <a:ext cx="6813028" cy="0"/>
            </a:xfrm>
            <a:prstGeom prst="line">
              <a:avLst/>
            </a:prstGeom>
            <a:ln w="22225">
              <a:solidFill>
                <a:srgbClr val="750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68908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vy content 1.1 – Numbers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2BE1F-7B9D-49E4-8186-38F3DFFBB592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0E369-678A-4D64-A465-D57CCD140B9F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E6A6D90-BCC4-4EE3-B3FE-12921956F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6" name="Intro">
            <a:extLst>
              <a:ext uri="{FF2B5EF4-FFF2-40B4-BE49-F238E27FC236}">
                <a16:creationId xmlns:a16="http://schemas.microsoft.com/office/drawing/2014/main" id="{A10C6162-013D-42F3-AEB7-2F7616950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4065D923-A595-4297-A724-A22DDACF6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4150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C1C5C2-15CA-4597-8CBA-5B589A61D6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782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6B6A954-CBF6-4F9B-8C73-817D7B77F16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7413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rgbClr val="7501C0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EF62713E-E693-4572-8132-58D483045C6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924150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70127B23-90C7-4839-87FB-CAAEE0447B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275782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A349F30-320A-4650-9D35-8E629B7BCCC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27413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08712B8-C41F-4B3F-B2B7-563994E1862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924150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E64819-72F4-4D63-88E5-A2827669450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275782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DC334FBC-EC51-4DA8-BE5C-E5437190307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27413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9666492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vy content 1.2 – Numbers (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F0A6D-AFA7-4A13-B92E-F3C9C588211E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6A10-4D6E-4091-92D0-79810C3D038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A5EA-D133-4D20-A72B-6FA2941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81D59F37-1138-4B1D-8B89-24251759A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1FD0C33-DB2C-47B7-A966-CA09D81F2C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6518" y="2115978"/>
            <a:ext cx="1605143" cy="3929221"/>
          </a:xfrm>
        </p:spPr>
        <p:txBody>
          <a:bodyPr/>
          <a:lstStyle>
            <a:lvl1pPr>
              <a:defRPr sz="3600">
                <a:solidFill>
                  <a:srgbClr val="7501C0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CABC0C-A06F-4DA6-B7B9-836F569BF1F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3496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58924E7-E223-4EAB-9B2F-AA85A1CDD6B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30207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806E2C4-B97E-465F-8115-45741ACED72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6918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D4B32FA-6DCC-4BAF-8DFC-CB5A6BBA49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6293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34948216-F2B5-41CE-B1F5-4AE05396C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159893" y="2115978"/>
            <a:ext cx="7868440" cy="3940334"/>
            <a:chOff x="2159893" y="2115978"/>
            <a:chExt cx="7868440" cy="3940334"/>
          </a:xfrm>
        </p:grpSpPr>
        <p:cxnSp>
          <p:nvCxnSpPr>
            <p:cNvPr id="11" name="Straight Connector 1">
              <a:extLst>
                <a:ext uri="{FF2B5EF4-FFF2-40B4-BE49-F238E27FC236}">
                  <a16:creationId xmlns:a16="http://schemas.microsoft.com/office/drawing/2014/main" id="{24CA5A87-6D0E-40D8-B172-3838F52E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89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">
              <a:extLst>
                <a:ext uri="{FF2B5EF4-FFF2-40B4-BE49-F238E27FC236}">
                  <a16:creationId xmlns:a16="http://schemas.microsoft.com/office/drawing/2014/main" id="{EC8BFA14-3824-4078-9ED2-05D825C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2700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">
              <a:extLst>
                <a:ext uri="{FF2B5EF4-FFF2-40B4-BE49-F238E27FC236}">
                  <a16:creationId xmlns:a16="http://schemas.microsoft.com/office/drawing/2014/main" id="{420AF5A4-407E-4B80-B7BB-A2C914DF3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411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">
              <a:extLst>
                <a:ext uri="{FF2B5EF4-FFF2-40B4-BE49-F238E27FC236}">
                  <a16:creationId xmlns:a16="http://schemas.microsoft.com/office/drawing/2014/main" id="{6F3FC8B4-DBA4-4466-9CB1-AFA4DD00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6122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">
              <a:extLst>
                <a:ext uri="{FF2B5EF4-FFF2-40B4-BE49-F238E27FC236}">
                  <a16:creationId xmlns:a16="http://schemas.microsoft.com/office/drawing/2014/main" id="{72FACA03-3D8B-4133-82B9-F387C449E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2833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0A5E3D1-BA45-4658-BF5A-B3E9D4AA0DE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03405" y="2115978"/>
            <a:ext cx="1605600" cy="3929221"/>
          </a:xfrm>
        </p:spPr>
        <p:txBody>
          <a:bodyPr/>
          <a:lstStyle>
            <a:lvl1pPr>
              <a:defRPr lang="en-US" sz="3600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0458365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vy content 1.3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hite Rectangle">
            <a:extLst>
              <a:ext uri="{FF2B5EF4-FFF2-40B4-BE49-F238E27FC236}">
                <a16:creationId xmlns:a16="http://schemas.microsoft.com/office/drawing/2014/main" id="{D4B5BCCA-4A1B-4E3F-8AD2-B976E6768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43716" y="0"/>
            <a:ext cx="65482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482FE-B03F-4D7A-89D8-0C36B1ED42B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563C4-3461-4BCF-BB33-1F8338A31DF0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E69384-1E9D-4AC5-BC79-D168758D0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1" y="346108"/>
            <a:ext cx="4949874" cy="1011046"/>
          </a:xfrm>
        </p:spPr>
        <p:txBody>
          <a:bodyPr/>
          <a:lstStyle>
            <a:lvl1pPr>
              <a:defRPr>
                <a:solidFill>
                  <a:srgbClr val="BE83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Intro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355" y="1657715"/>
            <a:ext cx="4941628" cy="1118225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2000" b="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800"/>
              </a:spcBef>
              <a:defRPr>
                <a:solidFill>
                  <a:schemeClr val="bg1"/>
                </a:solidFill>
              </a:defRPr>
            </a:lvl4pPr>
            <a:lvl5pPr>
              <a:spcBef>
                <a:spcPts val="8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text, font size at 20 </a:t>
            </a:r>
            <a:r>
              <a:rPr lang="en-US" err="1"/>
              <a:t>pt</a:t>
            </a:r>
            <a:r>
              <a:rPr lang="en-US"/>
              <a:t> minimum 16 </a:t>
            </a:r>
            <a:r>
              <a:rPr lang="en-US" err="1"/>
              <a:t>pt</a:t>
            </a:r>
            <a:r>
              <a:rPr lang="en-US"/>
              <a:t>, single line spacing, with maximum lines to the end of this box. 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C4AD33E3-FD75-49B2-A68D-461164DA13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4648" y="3119895"/>
            <a:ext cx="4941628" cy="318925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Practice area</a:t>
            </a:r>
            <a:endParaRPr lang="en-AU"/>
          </a:p>
        </p:txBody>
      </p:sp>
      <p:sp>
        <p:nvSpPr>
          <p:cNvPr id="22" name="Text Box Outline 1">
            <a:extLst>
              <a:ext uri="{FF2B5EF4-FFF2-40B4-BE49-F238E27FC236}">
                <a16:creationId xmlns:a16="http://schemas.microsoft.com/office/drawing/2014/main" id="{73D93B21-667E-485B-8B01-FEB6FA8903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248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3" name="Text Box Outline 2">
            <a:extLst>
              <a:ext uri="{FF2B5EF4-FFF2-40B4-BE49-F238E27FC236}">
                <a16:creationId xmlns:a16="http://schemas.microsoft.com/office/drawing/2014/main" id="{08F16310-3682-4D60-9297-D23AD53AFCE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89779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4" name="Text Box Outline 3">
            <a:extLst>
              <a:ext uri="{FF2B5EF4-FFF2-40B4-BE49-F238E27FC236}">
                <a16:creationId xmlns:a16="http://schemas.microsoft.com/office/drawing/2014/main" id="{4EBC3A53-4476-47E6-B88A-8124E542FF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8707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5" name="Text Box Purple">
            <a:extLst>
              <a:ext uri="{FF2B5EF4-FFF2-40B4-BE49-F238E27FC236}">
                <a16:creationId xmlns:a16="http://schemas.microsoft.com/office/drawing/2014/main" id="{C1649FC9-BE21-4049-83A8-BD30D97F8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485" y="4364438"/>
            <a:ext cx="4913498" cy="1680762"/>
          </a:xfrm>
          <a:solidFill>
            <a:srgbClr val="7501C0"/>
          </a:solidFill>
          <a:ln w="12700">
            <a:noFill/>
          </a:ln>
        </p:spPr>
        <p:txBody>
          <a:bodyPr lIns="216000" tIns="180000" rIns="108000" bIns="180000"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For more info…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1BAD35F-76EB-4896-AB92-CE56C43028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4913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rgbClr val="7501C0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9906CDA-5DE6-4DEE-8CA7-8A8698E968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4913" y="1727528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E53B0E-8C69-4BDB-8793-D798A5910F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4913" y="287356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5CABD7E-BF06-44AF-AA44-275C0598BF9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84913" y="4019606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E7C44CD6-9AB4-472E-B439-9ECA73470FC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84913" y="516564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68A4EF7-127F-4D4A-B974-DC137EF27A1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36075" y="581489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6C3A61-D3D4-4F87-86E4-38C7C28A78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6075" y="1727528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BBF74265-D3C7-4FBC-8595-1BC166A15B2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36075" y="287356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9B31E91C-ADB4-4762-8F54-DA02E8A3BBA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236075" y="4019606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5DA771-9D6F-4A6F-85AC-4E03600F34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236075" y="5165647"/>
            <a:ext cx="2573337" cy="885825"/>
          </a:xfrm>
        </p:spPr>
        <p:txBody>
          <a:bodyPr/>
          <a:lstStyle>
            <a:lvl1pPr>
              <a:defRPr lang="en-US" sz="1600" b="1" kern="1200" dirty="0">
                <a:solidFill>
                  <a:srgbClr val="7501C0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27" name="Accenture GTS">
            <a:extLst>
              <a:ext uri="{FF2B5EF4-FFF2-40B4-BE49-F238E27FC236}">
                <a16:creationId xmlns:a16="http://schemas.microsoft.com/office/drawing/2014/main" id="{22F01678-9997-4D6C-9D7A-FD19E8A4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05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0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ourney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D0F-5889-404D-A465-9C20E72A82D3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EED2-D75E-4D9F-8130-79DF89E3B61E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Subhead 1">
            <a:extLst>
              <a:ext uri="{FF2B5EF4-FFF2-40B4-BE49-F238E27FC236}">
                <a16:creationId xmlns:a16="http://schemas.microsoft.com/office/drawing/2014/main" id="{95865AF8-F59F-447D-A5C5-B06AD60E94D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168" y="4044950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Subhead 2">
            <a:extLst>
              <a:ext uri="{FF2B5EF4-FFF2-40B4-BE49-F238E27FC236}">
                <a16:creationId xmlns:a16="http://schemas.microsoft.com/office/drawing/2014/main" id="{4195DD5E-01C9-4F79-A642-1DDBF4830E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1168" y="4868244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71675" y="3308767"/>
            <a:ext cx="3327400" cy="576000"/>
          </a:xfrm>
          <a:prstGeom prst="homePlate">
            <a:avLst>
              <a:gd name="adj" fmla="val 32991"/>
            </a:avLst>
          </a:prstGeom>
          <a:solidFill>
            <a:srgbClr val="A100FF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E82B7EE8-9409-45CE-85DB-6F55E0DE359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97167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ECFCDEF-D022-4C0C-8AE1-2DEC806F852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97167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26844" y="3308767"/>
            <a:ext cx="33274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89CFFF51-807B-45EB-87C8-25E586ECBCC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29185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5D817B-F79D-46BF-A09F-28845CBDAA8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29185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2013" y="3308767"/>
            <a:ext cx="3327400" cy="576000"/>
          </a:xfrm>
          <a:prstGeom prst="chevron">
            <a:avLst>
              <a:gd name="adj" fmla="val 32860"/>
            </a:avLst>
          </a:prstGeom>
          <a:solidFill>
            <a:srgbClr val="46017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Subhead 3">
            <a:extLst>
              <a:ext uri="{FF2B5EF4-FFF2-40B4-BE49-F238E27FC236}">
                <a16:creationId xmlns:a16="http://schemas.microsoft.com/office/drawing/2014/main" id="{AD34EAD1-81A3-4757-BF72-CF9DFAB15A8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61203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8BB67B9-64FC-43B7-A0E7-942A14ED619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61203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414836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ourney –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01EE-EE30-4A75-A12F-F5E207BB43DB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08CC-EFBC-40F1-A3C1-68D02FE0AE27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952000" cy="576000"/>
          </a:xfrm>
          <a:prstGeom prst="homePlate">
            <a:avLst>
              <a:gd name="adj" fmla="val 32991"/>
            </a:avLst>
          </a:prstGeom>
          <a:solidFill>
            <a:srgbClr val="B456AA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4572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A100FF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322130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5568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73822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6541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rgbClr val="46017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25513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741020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ourney –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4D910-6808-4DB6-BFCE-AF70ED050DD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E312-EF67-46FA-B147-9E6554D6F1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376000" cy="576000"/>
          </a:xfrm>
          <a:prstGeom prst="homePlate">
            <a:avLst>
              <a:gd name="adj" fmla="val 32991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</a:t>
            </a:r>
            <a:br>
              <a:rPr lang="en-US"/>
            </a:br>
            <a:r>
              <a:rPr lang="en-US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4762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708182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3646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45926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52530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383670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FBE684-4B93-4961-B8EC-BADAE8E7FD0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721413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Arrow subhead 4">
            <a:extLst>
              <a:ext uri="{FF2B5EF4-FFF2-40B4-BE49-F238E27FC236}">
                <a16:creationId xmlns:a16="http://schemas.microsoft.com/office/drawing/2014/main" id="{36E4539F-17F2-499D-87F8-0AB2B9068B6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41413" y="3308767"/>
            <a:ext cx="2376000" cy="576000"/>
          </a:xfrm>
          <a:prstGeom prst="chevron">
            <a:avLst>
              <a:gd name="adj" fmla="val 32860"/>
            </a:avLst>
          </a:prstGeom>
          <a:solidFill>
            <a:srgbClr val="7501C0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30317208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ourney – (4) Columns spli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02184-0D01-4E3D-B92B-9F0D1B4B085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B8D3-AC84-49EA-86A8-BE8F7EE33981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E3D10902-9E63-4AD3-84ED-4F4A7B0E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"/>
            <a:ext cx="12192000" cy="3698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D1FBD-D4C3-4A74-AC84-0236D32A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1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8D0C38E-294C-4FC4-BF81-B182F2975A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2355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ubhead 1">
            <a:extLst>
              <a:ext uri="{FF2B5EF4-FFF2-40B4-BE49-F238E27FC236}">
                <a16:creationId xmlns:a16="http://schemas.microsoft.com/office/drawing/2014/main" id="{6DA187E7-09D2-4135-BC8D-469693E9878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2355" y="3483192"/>
            <a:ext cx="2519999" cy="495108"/>
          </a:xfrm>
          <a:solidFill>
            <a:srgbClr val="B456AA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5" name="Text Placeholder 1B">
            <a:extLst>
              <a:ext uri="{FF2B5EF4-FFF2-40B4-BE49-F238E27FC236}">
                <a16:creationId xmlns:a16="http://schemas.microsoft.com/office/drawing/2014/main" id="{3F6E8296-8428-47F7-A2E1-4D31A1030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2355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4E4DA54-1250-42AC-9967-97A497F417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764708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ubhead 2">
            <a:extLst>
              <a:ext uri="{FF2B5EF4-FFF2-40B4-BE49-F238E27FC236}">
                <a16:creationId xmlns:a16="http://schemas.microsoft.com/office/drawing/2014/main" id="{E9043677-7E23-4426-A132-7C731B8A6C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64708" y="3483192"/>
            <a:ext cx="2519999" cy="495108"/>
          </a:xfrm>
          <a:solidFill>
            <a:srgbClr val="A100FF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8" name="Text Placeholder 2B">
            <a:extLst>
              <a:ext uri="{FF2B5EF4-FFF2-40B4-BE49-F238E27FC236}">
                <a16:creationId xmlns:a16="http://schemas.microsoft.com/office/drawing/2014/main" id="{D33C854C-444F-4CA0-8D7E-0C26D08AA8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64708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B18702C2-8F07-489D-B538-B60A312D80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7061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ubhead 3">
            <a:extLst>
              <a:ext uri="{FF2B5EF4-FFF2-40B4-BE49-F238E27FC236}">
                <a16:creationId xmlns:a16="http://schemas.microsoft.com/office/drawing/2014/main" id="{28EBD259-BC65-4BA6-BB98-6675018BA1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27061" y="3483192"/>
            <a:ext cx="2519999" cy="495108"/>
          </a:xfrm>
          <a:solidFill>
            <a:srgbClr val="7501C0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1" name="Text Placeholder 3B">
            <a:extLst>
              <a:ext uri="{FF2B5EF4-FFF2-40B4-BE49-F238E27FC236}">
                <a16:creationId xmlns:a16="http://schemas.microsoft.com/office/drawing/2014/main" id="{16E8D0C1-2FD0-4958-8B63-6379BEAA84B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27061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80DD7EB9-0842-47B5-8C9E-5ED77676B1D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89414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ubhead 4">
            <a:extLst>
              <a:ext uri="{FF2B5EF4-FFF2-40B4-BE49-F238E27FC236}">
                <a16:creationId xmlns:a16="http://schemas.microsoft.com/office/drawing/2014/main" id="{B3C4239C-BCCC-495D-B75D-E5220E62435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89414" y="3483192"/>
            <a:ext cx="2519999" cy="495108"/>
          </a:xfrm>
          <a:solidFill>
            <a:srgbClr val="460173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4" name="Text Placeholder 4B">
            <a:extLst>
              <a:ext uri="{FF2B5EF4-FFF2-40B4-BE49-F238E27FC236}">
                <a16:creationId xmlns:a16="http://schemas.microsoft.com/office/drawing/2014/main" id="{1EC38A05-054C-46A7-97D5-0CE84D456E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89414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733148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orld Map (reversed)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711C9-581F-4594-9C7D-BA1CA4D59F8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D18B2421-7624-4758-8FF9-EBA434C37FE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3" name="Accenture GTS">
            <a:extLst>
              <a:ext uri="{FF2B5EF4-FFF2-40B4-BE49-F238E27FC236}">
                <a16:creationId xmlns:a16="http://schemas.microsoft.com/office/drawing/2014/main" id="{EA7A0BF5-145D-471C-843D-277CFDC2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86C06-32D4-413B-9778-699B9319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4499EA25-F64A-4F6F-94FA-3F14F4B4436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rgbClr val="7501C0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464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AF651-A7DC-4050-9156-8BC2AEC525C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06F067BA-46E6-44CF-9685-EDAB63375A9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F096-E08A-42F8-B010-95893DF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744E9BC-0939-4BDE-9A58-F6AA7D2FD5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rgbClr val="D5D6D1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775467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1717675"/>
            <a:ext cx="7493000" cy="43275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44638368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w/t Image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972654-E904-1743-9097-EC811E0E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88914" y="0"/>
            <a:ext cx="8103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67" y="346108"/>
            <a:ext cx="7524801" cy="4985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B9950539-D418-1249-A6C0-54A4B1203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6467" y="738750"/>
            <a:ext cx="649083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1977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w/t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3F959-0C02-424E-8F54-5C33D9439E21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C37BF-BB95-40B4-838B-2E48FCD53BA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A02FF-F468-4DF7-B639-3F513C13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477317F9-9874-2B41-969B-D857E46777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7510401" cy="884070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2072070"/>
            <a:ext cx="7493000" cy="397313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31178171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4999-EAA8-4CA8-A67B-BC7BA786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23C0B527-8DAD-4487-A802-A0755E41DEC8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74360" y="1828801"/>
            <a:ext cx="11435053" cy="422751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5425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/>
              <a:t>Place headline here (36pt, min 30pt)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noProof="0"/>
              <a:t>Place subtitle here in GT Sectra Fine Rg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36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1.1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619EE-59D7-4B9D-863A-EE544C6F8CF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0333-FC2D-44E8-ABAD-5A7E593022C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F3D8C2-93E4-4AAA-B4F2-182543BC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AA5E0EF5-69CD-41AF-B569-DBF3F6FC77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743808116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1.1 – One char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0701F613-758A-4A4F-B028-530A6A23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7276" y="0"/>
            <a:ext cx="7654724" cy="6858000"/>
          </a:xfrm>
          <a:prstGeom prst="rect">
            <a:avLst/>
          </a:prstGeom>
          <a:solidFill>
            <a:srgbClr val="F2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6FF8C9B-4BA7-4F4F-8F5E-25A057269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1" name="Intro">
            <a:extLst>
              <a:ext uri="{FF2B5EF4-FFF2-40B4-BE49-F238E27FC236}">
                <a16:creationId xmlns:a16="http://schemas.microsoft.com/office/drawing/2014/main" id="{160F2AF5-03AA-4256-9CD6-96FA0CAC02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55947277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1.2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9A28F-A79A-46EC-88FE-E17C1967B6B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4679F-74A6-401D-A949-BC34C4A5FB8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9F4D5AD-B81B-4A68-B253-D8F4236DD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711817"/>
            <a:ext cx="3995617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9" name="Intro">
            <a:extLst>
              <a:ext uri="{FF2B5EF4-FFF2-40B4-BE49-F238E27FC236}">
                <a16:creationId xmlns:a16="http://schemas.microsoft.com/office/drawing/2014/main" id="{69E4B6A9-DE5F-4B96-B2FD-5D1C783EDE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223390"/>
            <a:ext cx="3990379" cy="3821810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8" name="Chart Placeholder 1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48281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0281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6" name="Chart Placeholder 3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997162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162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0" name="Chart Placeholder 4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48281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281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997162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9162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10820486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ow Chart  – Text Righ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FC421-919A-4F21-A5A0-C1F09ED5CD2A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0053B-9AB4-4411-9620-4EDD2AEE90C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7D0EF96-F051-4DA4-BC1C-D578FBB733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DAF70B-8C92-4544-B91D-D518DEF72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57974" y="1828800"/>
            <a:ext cx="3151439" cy="4220449"/>
          </a:xfrm>
        </p:spPr>
        <p:txBody>
          <a:bodyPr tIns="108000" bIns="108000"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 marL="543600" indent="-1800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2" name="Line">
            <a:extLst>
              <a:ext uri="{FF2B5EF4-FFF2-40B4-BE49-F238E27FC236}">
                <a16:creationId xmlns:a16="http://schemas.microsoft.com/office/drawing/2014/main" id="{D1CD3F75-A95D-4774-A2BB-F9563AF2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57974" y="1828800"/>
            <a:ext cx="3151439" cy="4227513"/>
            <a:chOff x="8657974" y="1828800"/>
            <a:chExt cx="3151439" cy="42275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C6D398-C78C-4288-B68D-86B4307F7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1828800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B95573-3DCE-4A97-A105-B69387496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6056313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95478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(space) –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F5740-817D-430F-8B2E-6B45B18D11A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50E62-76D6-4327-AA12-E992CF8E189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6508150" cy="537034"/>
          </a:xfrm>
        </p:spPr>
        <p:txBody>
          <a:bodyPr wrap="square" bIns="288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200"/>
            <a:ext cx="6625532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744A75B-AE34-441A-815E-BFBC8EBAB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586" y="1474136"/>
            <a:ext cx="6507163" cy="7632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EA90CF4-FB92-4723-8C42-296E4C800F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7267574" y="0"/>
            <a:ext cx="492442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2237021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Gray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458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Gray Rectangle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478953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2nd Leve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Gray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econd level headline">
            <a:extLst>
              <a:ext uri="{FF2B5EF4-FFF2-40B4-BE49-F238E27FC236}">
                <a16:creationId xmlns:a16="http://schemas.microsoft.com/office/drawing/2014/main" id="{A623B660-D87C-4867-8549-C5AEDBB4D91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33658FA9-1482-47D2-85CC-B6EDEF0EF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550"/>
            <a:ext cx="11458800" cy="997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636169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rgbClr val="A100FF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8088335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diagrams – 2nd level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A0FC6-C3E6-4883-88F7-A3B9E59D46B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BF25-C41B-4B0B-AE30-E45236FBFEE7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rgbClr val="A100FF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rgbClr val="46017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Second level headline">
            <a:extLst>
              <a:ext uri="{FF2B5EF4-FFF2-40B4-BE49-F238E27FC236}">
                <a16:creationId xmlns:a16="http://schemas.microsoft.com/office/drawing/2014/main" id="{6D91104C-32C3-4EA6-AD25-C436C9A2313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26733C52-56FE-436E-B4BF-5DB251BE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35200"/>
            <a:ext cx="11458800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78449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Versus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F0FC-41E5-4A17-829F-DC008ED00E7E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572D8-4B76-4C62-8C52-439212F3EB15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AE88B606-76D1-42EE-B178-C0BBE945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526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5" name="Subhead">
            <a:extLst>
              <a:ext uri="{FF2B5EF4-FFF2-40B4-BE49-F238E27FC236}">
                <a16:creationId xmlns:a16="http://schemas.microsoft.com/office/drawing/2014/main" id="{4230D05D-FE41-4C48-8BA8-154C80F421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5875" y="1898568"/>
            <a:ext cx="1764000" cy="1241365"/>
          </a:xfrm>
        </p:spPr>
        <p:txBody>
          <a:bodyPr wrap="square">
            <a:spAutoFit/>
          </a:bodyPr>
          <a:lstStyle>
            <a:lvl1pPr>
              <a:defRPr sz="2000">
                <a:solidFill>
                  <a:srgbClr val="A100FF"/>
                </a:solidFill>
                <a:latin typeface="+mj-lt"/>
              </a:defRPr>
            </a:lvl1pPr>
            <a:lvl2pPr>
              <a:defRPr sz="1400">
                <a:solidFill>
                  <a:srgbClr val="A100FF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9D015A0-A110-4729-B8BF-F537227EB2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96612" y="1898568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AEBA8EF-8E03-494F-A247-2FFB13FBDC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6612" y="253884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D0BBB7-2720-4016-A1DF-81F4E52D41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6612" y="3179122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533CCFA-6CFE-4408-988D-4E1A2305F9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96612" y="3819399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8995F11-4ACA-4114-9627-639BA0ADAE5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96612" y="445967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58429D33-B126-40AE-ACF6-B0A36E810A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53906" y="1898568"/>
            <a:ext cx="1764000" cy="1241365"/>
          </a:xfrm>
        </p:spPr>
        <p:txBody>
          <a:bodyPr wrap="square">
            <a:spAutoFit/>
          </a:bodyPr>
          <a:lstStyle>
            <a:lvl1pPr algn="r">
              <a:defRPr sz="2000">
                <a:solidFill>
                  <a:srgbClr val="7501C0"/>
                </a:solidFill>
                <a:latin typeface="+mj-lt"/>
              </a:defRPr>
            </a:lvl1pPr>
            <a:lvl2pPr algn="r">
              <a:defRPr sz="1400">
                <a:solidFill>
                  <a:srgbClr val="7501C0"/>
                </a:solidFill>
              </a:defRPr>
            </a:lvl2pPr>
            <a:lvl3pPr algn="r"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AA8A781-E3FA-4B6C-B424-F8D38DE6A2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03071" y="1898568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7B7A08-E14C-4F93-A365-3A7087665A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03071" y="253884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A752BB0-1280-4D11-9BD5-AD0DE831BDA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503071" y="3179122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FAB4740-E113-4784-9F6A-AFAC15F84A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03071" y="3819399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0848202-3443-462A-A479-E57BAE9E3B4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03071" y="445967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43A925B-B5CE-4828-B1A0-BC65E8D7B9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000" y="5528684"/>
            <a:ext cx="11428406" cy="703524"/>
          </a:xfrm>
          <a:ln>
            <a:noFill/>
          </a:ln>
        </p:spPr>
        <p:txBody>
          <a:bodyPr lIns="720000" tIns="126000" rIns="720000" bIns="144000" anchor="ctr">
            <a:spAutoFit/>
          </a:bodyPr>
          <a:lstStyle>
            <a:lvl1pPr algn="ctr">
              <a:spcBef>
                <a:spcPts val="0"/>
              </a:spcBef>
              <a:defRPr sz="1400">
                <a:latin typeface="+mn-lt"/>
              </a:defRPr>
            </a:lvl1pPr>
          </a:lstStyle>
          <a:p>
            <a:pPr lvl="0"/>
            <a:r>
              <a:rPr lang="en-US"/>
              <a:t>Insert text font size minimum 14 pt </a:t>
            </a:r>
            <a:br>
              <a:rPr lang="en-US"/>
            </a:br>
            <a:r>
              <a:rPr lang="en-US"/>
              <a:t>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25562975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47853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29834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1.4 – Gray BG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5" name="White BG">
            <a:extLst>
              <a:ext uri="{FF2B5EF4-FFF2-40B4-BE49-F238E27FC236}">
                <a16:creationId xmlns:a16="http://schemas.microsoft.com/office/drawing/2014/main" id="{7D9C9ABB-10BC-4CE5-B723-23947B598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2"/>
            <a:ext cx="12191205" cy="2520000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601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378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7772572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1.5 – Highlight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3" name="White BG">
            <a:extLst>
              <a:ext uri="{FF2B5EF4-FFF2-40B4-BE49-F238E27FC236}">
                <a16:creationId xmlns:a16="http://schemas.microsoft.com/office/drawing/2014/main" id="{67E9EE99-514E-49DC-9602-429ABE0B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155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155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139642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6400-31B2-465C-830A-C662AD331F3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C83F-F081-403F-8781-78AA248C008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2A7BB-3DA9-49AD-B463-F482E389B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4960399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B506B52-A792-46CB-AD23-6BFF47ED7D6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1717675"/>
            <a:ext cx="4933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C1EC785-CCB5-4B00-8159-C3CBF36EBA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647" y="4263616"/>
            <a:ext cx="3345765" cy="1781584"/>
          </a:xfrm>
        </p:spPr>
        <p:txBody>
          <a:bodyPr/>
          <a:lstStyle>
            <a:lvl1pPr>
              <a:defRPr sz="2400">
                <a:solidFill>
                  <a:srgbClr val="460173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7EE336-AE66-4D12-8057-D23DF291B9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80424" y="2000618"/>
            <a:ext cx="3328988" cy="1781584"/>
          </a:xfrm>
        </p:spPr>
        <p:txBody>
          <a:bodyPr/>
          <a:lstStyle>
            <a:lvl1pPr>
              <a:defRPr sz="2400">
                <a:solidFill>
                  <a:srgbClr val="A100FF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6ADE1B1-22F0-4AA7-BD75-0128F3A7F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0424" y="4263758"/>
            <a:ext cx="3328988" cy="1781584"/>
          </a:xfrm>
        </p:spPr>
        <p:txBody>
          <a:bodyPr/>
          <a:lstStyle>
            <a:lvl1pPr>
              <a:defRPr sz="2400">
                <a:solidFill>
                  <a:srgbClr val="7501C0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698205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(3)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01D3B-2773-414C-BAA6-582256E22E4C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46A-272E-45C1-8510-F479C5CE3F0E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DDAF39-EF96-42C6-A956-3506E03B9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947370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5ABD8A9-32BD-4E7B-99E9-C5381949A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7843" y="2775347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678B5F7-2E0E-46B6-8B8E-212B09D48E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27843" y="385942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06F9B2F-D279-4419-9C16-CF7AADE0459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27843" y="494350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14FECE4-44D7-4008-9A4C-F7836F121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6304" y="0"/>
            <a:ext cx="460569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18254724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1.2 – Intro left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ght Gray BG">
            <a:extLst>
              <a:ext uri="{FF2B5EF4-FFF2-40B4-BE49-F238E27FC236}">
                <a16:creationId xmlns:a16="http://schemas.microsoft.com/office/drawing/2014/main" id="{1B9FB4CE-D7D8-4CB0-8B24-AC50958B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6412" y="0"/>
            <a:ext cx="7875587" cy="6858000"/>
          </a:xfrm>
          <a:prstGeom prst="rect">
            <a:avLst/>
          </a:prstGeom>
          <a:solidFill>
            <a:srgbClr val="F2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28DD3-6E3F-47C1-A360-5A765E381F6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2691-E4BA-4C20-8388-C8B2E60EC2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F0030-9139-4E59-8508-781872589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969592"/>
            <a:ext cx="3598175" cy="245451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 max 3 lines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F7692922-A1DC-4363-AEB4-52B9860998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56" y="2654463"/>
            <a:ext cx="3580820" cy="1029476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baseline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330425-ADD3-4713-96AF-786F53FCB5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1781" y="3589867"/>
            <a:ext cx="3578394" cy="2170112"/>
          </a:xfrm>
        </p:spPr>
        <p:txBody>
          <a:bodyPr tIns="396000"/>
          <a:lstStyle>
            <a:lvl1pPr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212310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1.6 – Intro left, Highlight">
    <p:bg>
      <p:bgPr>
        <a:solidFill>
          <a:srgbClr val="E6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4" name="White BG">
            <a:extLst>
              <a:ext uri="{FF2B5EF4-FFF2-40B4-BE49-F238E27FC236}">
                <a16:creationId xmlns:a16="http://schemas.microsoft.com/office/drawing/2014/main" id="{FB5B0C7F-86AE-4A7F-ADA0-986A3ABA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3708197" cy="1828193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2320042"/>
            <a:ext cx="3685897" cy="1398808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6771063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Intro Le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4CFEE-C812-4BBC-AFA4-D75A9323BD6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321EC-9B79-4B8C-8D40-81C26198832B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AA2DA9-35B5-41E2-A7E2-FCF7BF410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7117" y="1687798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9DDD07-6EB8-4C97-9912-D82CD9BD4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117" y="3026777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44925E0-E27F-44EB-BBF3-86A9BA8FAF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117" y="4365755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33752827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– Intro Lef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2A2E1-A7B1-47CB-A468-5251498A58AA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3FC76-E041-4DF1-A62E-55EC4A412FC7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1DC1B9D-486D-4778-8E60-3A4B520537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1316" y="946459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456350-5A28-472A-9ED3-566467B2BB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1316" y="2267365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6B276-705A-44E0-A58E-B2AC16409D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841316" y="3588271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454A81-CD82-4E0E-97E4-DB77B99B95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41316" y="4909178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</p:spTree>
    <p:extLst>
      <p:ext uri="{BB962C8B-B14F-4D97-AF65-F5344CB8AC3E}">
        <p14:creationId xmlns:p14="http://schemas.microsoft.com/office/powerpoint/2010/main" val="3577543472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 Intro –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AB6BD-B74D-4B7C-828E-7E1FB079248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3AA94-8E1D-4492-918F-8FABC9C4181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255396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 –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D4C47C5-E291-4B47-8376-AE7D4BB92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93718" y="293718"/>
            <a:ext cx="6858001" cy="62705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37EA2B2F-DB40-44EE-8CD5-40EFC3A1A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1DFFC36-2E12-49AD-ACE0-124EFE2303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2590"/>
            <a:ext cx="4625096" cy="333943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7A1353E-6CA9-4877-BAF2-3178D52BBA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153430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654DDA-B544-4720-9567-750D98DE2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3" t="33728" r="20056" b="28044"/>
          <a:stretch/>
        </p:blipFill>
        <p:spPr>
          <a:xfrm rot="5400000">
            <a:off x="2571135" y="-2571136"/>
            <a:ext cx="7049729" cy="1219200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35831" y="0"/>
            <a:ext cx="7350049" cy="70124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accent6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1174917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7C283C-A2B6-426A-BFFD-7AE8E233C3FD}"/>
              </a:ext>
            </a:extLst>
          </p:cNvPr>
          <p:cNvSpPr/>
          <p:nvPr/>
        </p:nvSpPr>
        <p:spPr>
          <a:xfrm>
            <a:off x="5811769" y="0"/>
            <a:ext cx="6380231" cy="6950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556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66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tch&#10;&#10;Description automatically generated">
            <a:extLst>
              <a:ext uri="{FF2B5EF4-FFF2-40B4-BE49-F238E27FC236}">
                <a16:creationId xmlns:a16="http://schemas.microsoft.com/office/drawing/2014/main" id="{32EFEB3E-C616-4788-94D0-40C06DC01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628491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78515778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ruction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5F1BE8-FFE8-4211-81DC-48142AF98F46}"/>
              </a:ext>
            </a:extLst>
          </p:cNvPr>
          <p:cNvSpPr/>
          <p:nvPr userDrawn="1"/>
        </p:nvSpPr>
        <p:spPr>
          <a:xfrm>
            <a:off x="5905500" y="0"/>
            <a:ext cx="6286499" cy="6858000"/>
          </a:xfrm>
          <a:prstGeom prst="rect">
            <a:avLst/>
          </a:prstGeom>
          <a:solidFill>
            <a:srgbClr val="E6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48" y="963705"/>
            <a:ext cx="46791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514" y="2732059"/>
            <a:ext cx="4648227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rgbClr val="A100FF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48" y="3981993"/>
            <a:ext cx="4648227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0374774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(Gray)">
    <p:bg>
      <p:bgPr>
        <a:solidFill>
          <a:srgbClr val="E6E7E6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7AD7-9D40-4807-8B50-ACD275AF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1" y="968400"/>
            <a:ext cx="10580188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279010D-B6BB-41E2-8D9B-387AD02B802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0846" y="1845963"/>
            <a:ext cx="5254654" cy="4196062"/>
          </a:xfrm>
        </p:spPr>
        <p:txBody>
          <a:bodyPr/>
          <a:lstStyle>
            <a:lvl1pPr>
              <a:defRPr sz="1800"/>
            </a:lvl1pPr>
            <a:lvl2pPr>
              <a:spcAft>
                <a:spcPts val="800"/>
              </a:spcAft>
              <a:defRPr/>
            </a:lvl2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20AB1-69E0-4E86-9E1D-A0D094AA7D8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62DD-C1C5-4DF0-A687-4472571A66CF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212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available </a:t>
            </a:r>
            <a:r>
              <a:rPr lang="en-GB" sz="1600">
                <a:solidFill>
                  <a:srgbClr val="A1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GB" sz="1600"/>
              <a:t>. </a:t>
            </a:r>
            <a:br>
              <a:rPr lang="en-GB" sz="1600"/>
            </a:br>
            <a:r>
              <a:rPr lang="en-GB" sz="1600"/>
              <a:t>Access the icons below through </a:t>
            </a:r>
            <a:r>
              <a:rPr lang="en-GB" sz="1600" b="0" i="0">
                <a:solidFill>
                  <a:srgbClr val="A100FF"/>
                </a:solidFill>
                <a:latin typeface="Graphik" panose="020B0503030202060203" pitchFamily="34" charset="77"/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rgbClr val="A100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rgbClr val="E6E7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rgbClr val="A100FF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rgbClr val="A100FF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rgbClr val="A100FF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rgbClr val="A100FF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rgbClr val="A100FF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rgbClr val="A100FF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rgbClr val="A100FF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rgbClr val="A100FF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rgbClr val="A100FF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rgbClr val="A100FF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rgbClr val="A100FF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rgbClr val="A100FF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rgbClr val="A100FF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rgbClr val="A100FF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rgbClr val="A100FF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rgbClr val="A100FF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rgbClr val="A100FF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rgbClr val="A100FF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rgbClr val="A100FF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rgbClr val="A100FF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rgbClr val="A100FF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rgbClr val="A100FF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rgbClr val="A100FF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rgbClr val="A100FF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rgbClr val="A100FF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rgbClr val="A100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rgbClr val="A100FF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rgbClr val="A100FF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rgbClr val="A100FF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rgbClr val="A100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rgbClr val="A100FF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rgbClr val="A100FF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rgbClr val="A100FF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rgbClr val="A100FF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solidFill>
            <a:srgbClr val="A100FF"/>
          </a:solidFill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08078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2nd level">
    <p:bg>
      <p:bgPr>
        <a:solidFill>
          <a:srgbClr val="595A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44C89E-348F-B545-B7BC-84E0C457456F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59536"/>
            <a:ext cx="1142781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479265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A82E-2DEE-4B40-9876-82DA2C528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2025 Accenture Federal Services. All rights reserved.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41C0-D5BF-4321-B46F-898E7B529B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8B16-9AE8-497D-AC80-CDFC4FC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05756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2025 Accenture Federal Services. All rights reserved.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5295382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o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5A0640-D3D9-72FA-E2B2-B39ED91A2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corn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F9DE53-313D-9C44-BDD8-A2C69398A8F3}"/>
              </a:ext>
            </a:extLst>
          </p:cNvPr>
          <p:cNvGrpSpPr/>
          <p:nvPr userDrawn="1"/>
        </p:nvGrpSpPr>
        <p:grpSpPr>
          <a:xfrm>
            <a:off x="1" y="-8964"/>
            <a:ext cx="12191998" cy="6866964"/>
            <a:chOff x="1" y="-8964"/>
            <a:chExt cx="12191998" cy="68669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01CA9-CAD0-1E4C-AADD-169EF1EAAEA0}"/>
                </a:ext>
              </a:extLst>
            </p:cNvPr>
            <p:cNvSpPr/>
            <p:nvPr/>
          </p:nvSpPr>
          <p:spPr>
            <a:xfrm>
              <a:off x="1" y="3900986"/>
              <a:ext cx="3809999" cy="2957014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1"/>
            <a:lstStyle/>
            <a:p>
              <a:pPr algn="ctr"/>
              <a:endParaRPr lang="en-US" sz="1998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B2FE31-8A18-D441-A496-1B5EA80FB3EA}"/>
                </a:ext>
              </a:extLst>
            </p:cNvPr>
            <p:cNvSpPr/>
            <p:nvPr/>
          </p:nvSpPr>
          <p:spPr>
            <a:xfrm flipH="1" flipV="1">
              <a:off x="8744122" y="-8964"/>
              <a:ext cx="3447877" cy="2675964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1"/>
            <a:lstStyle/>
            <a:p>
              <a:pPr algn="ctr"/>
              <a:endParaRPr lang="en-US" sz="1998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96527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foot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908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0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rred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DAD7C-860C-6BA3-52C7-B18F5AE712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1" y="9"/>
            <a:ext cx="12184398" cy="685799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8569618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858000"/>
          </a:xfrm>
          <a:solidFill>
            <a:srgbClr val="D9D8D9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i="0" kern="1200" dirty="0">
                <a:solidFill>
                  <a:srgbClr val="A100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6096008" cy="0"/>
          </a:xfrm>
          <a:prstGeom prst="line">
            <a:avLst/>
          </a:prstGeom>
          <a:ln w="12700">
            <a:solidFill>
              <a:srgbClr val="E6E7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i="0" kern="1200" dirty="0">
                <a:solidFill>
                  <a:srgbClr val="A100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81492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i="0" kern="1200" dirty="0">
                <a:solidFill>
                  <a:srgbClr val="A100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81492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i="0" kern="1200" dirty="0">
                <a:solidFill>
                  <a:srgbClr val="A100FF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858000"/>
          </a:xfrm>
          <a:prstGeom prst="line">
            <a:avLst/>
          </a:prstGeom>
          <a:ln w="12700">
            <a:solidFill>
              <a:srgbClr val="E6E7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923996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923996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0001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ump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F9DE53-313D-9C44-BDD8-A2C69398A8F3}"/>
              </a:ext>
            </a:extLst>
          </p:cNvPr>
          <p:cNvGrpSpPr/>
          <p:nvPr userDrawn="1"/>
        </p:nvGrpSpPr>
        <p:grpSpPr>
          <a:xfrm>
            <a:off x="1" y="-4482"/>
            <a:ext cx="12191998" cy="6866964"/>
            <a:chOff x="1" y="-8964"/>
            <a:chExt cx="12191998" cy="68669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201CA9-CAD0-1E4C-AADD-169EF1EAAEA0}"/>
                </a:ext>
              </a:extLst>
            </p:cNvPr>
            <p:cNvSpPr/>
            <p:nvPr/>
          </p:nvSpPr>
          <p:spPr>
            <a:xfrm>
              <a:off x="1" y="3900986"/>
              <a:ext cx="3809999" cy="2957014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1"/>
            <a:lstStyle/>
            <a:p>
              <a:pPr algn="ctr"/>
              <a:endParaRPr lang="en-US" sz="1998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B2FE31-8A18-D441-A496-1B5EA80FB3EA}"/>
                </a:ext>
              </a:extLst>
            </p:cNvPr>
            <p:cNvSpPr/>
            <p:nvPr/>
          </p:nvSpPr>
          <p:spPr>
            <a:xfrm flipH="1" flipV="1">
              <a:off x="8744122" y="-8964"/>
              <a:ext cx="3447877" cy="2675964"/>
            </a:xfrm>
            <a:prstGeom prst="rect">
              <a:avLst/>
            </a:prstGeom>
            <a:gradFill>
              <a:gsLst>
                <a:gs pos="0">
                  <a:srgbClr val="FFFFFF">
                    <a:lumMod val="85000"/>
                  </a:srgbClr>
                </a:gs>
                <a:gs pos="50000">
                  <a:srgbClr val="FFF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1"/>
            <a:lstStyle/>
            <a:p>
              <a:pPr algn="ctr"/>
              <a:endParaRPr lang="en-US" sz="1998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73BC19-26E9-977D-B831-A59FD3632BC4}"/>
              </a:ext>
            </a:extLst>
          </p:cNvPr>
          <p:cNvGrpSpPr/>
          <p:nvPr userDrawn="1"/>
        </p:nvGrpSpPr>
        <p:grpSpPr>
          <a:xfrm>
            <a:off x="0" y="-5219"/>
            <a:ext cx="12192000" cy="6868438"/>
            <a:chOff x="0" y="-10439"/>
            <a:chExt cx="12192000" cy="6868438"/>
          </a:xfrm>
        </p:grpSpPr>
        <p:pic>
          <p:nvPicPr>
            <p:cNvPr id="7" name="Picture 6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C8C525F6-74EE-A4EF-29DA-B721C699E819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042608" y="-6053047"/>
              <a:ext cx="106784" cy="12192000"/>
            </a:xfrm>
            <a:prstGeom prst="rect">
              <a:avLst/>
            </a:prstGeom>
          </p:spPr>
        </p:pic>
        <p:pic>
          <p:nvPicPr>
            <p:cNvPr id="8" name="Picture 7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57BE834B-AF64-397B-351E-25D4A732D447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042608" y="708607"/>
              <a:ext cx="106784" cy="121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744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r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843DF-98FD-3E2E-26B8-2C38E3A678D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2" r="24100" b="14344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F981476-BF63-42AD-113D-35CF1D5A4FFB}"/>
              </a:ext>
            </a:extLst>
          </p:cNvPr>
          <p:cNvGrpSpPr/>
          <p:nvPr userDrawn="1"/>
        </p:nvGrpSpPr>
        <p:grpSpPr>
          <a:xfrm>
            <a:off x="641184" y="457827"/>
            <a:ext cx="10799104" cy="557722"/>
            <a:chOff x="641184" y="457827"/>
            <a:chExt cx="10799104" cy="557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34B8C4-F2F9-343B-C5C9-1A2606C45E3A}"/>
                </a:ext>
              </a:extLst>
            </p:cNvPr>
            <p:cNvGrpSpPr/>
            <p:nvPr userDrawn="1"/>
          </p:nvGrpSpPr>
          <p:grpSpPr>
            <a:xfrm>
              <a:off x="641184" y="465482"/>
              <a:ext cx="1009310" cy="550067"/>
              <a:chOff x="380647" y="466187"/>
              <a:chExt cx="1102384" cy="600792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4C67D1AB-6F09-6279-41C3-2052DEFD2EF8}"/>
                  </a:ext>
                </a:extLst>
              </p:cNvPr>
              <p:cNvSpPr/>
              <p:nvPr/>
            </p:nvSpPr>
            <p:spPr>
              <a:xfrm>
                <a:off x="380647" y="466187"/>
                <a:ext cx="149424" cy="157581"/>
              </a:xfrm>
              <a:custGeom>
                <a:avLst/>
                <a:gdLst>
                  <a:gd name="connsiteX0" fmla="*/ 51793 w 149424"/>
                  <a:gd name="connsiteY0" fmla="*/ 0 h 157581"/>
                  <a:gd name="connsiteX1" fmla="*/ 98295 w 149424"/>
                  <a:gd name="connsiteY1" fmla="*/ 0 h 157581"/>
                  <a:gd name="connsiteX2" fmla="*/ 149424 w 149424"/>
                  <a:gd name="connsiteY2" fmla="*/ 157581 h 157581"/>
                  <a:gd name="connsiteX3" fmla="*/ 112177 w 149424"/>
                  <a:gd name="connsiteY3" fmla="*/ 157581 h 157581"/>
                  <a:gd name="connsiteX4" fmla="*/ 101380 w 149424"/>
                  <a:gd name="connsiteY4" fmla="*/ 122544 h 157581"/>
                  <a:gd name="connsiteX5" fmla="*/ 44301 w 149424"/>
                  <a:gd name="connsiteY5" fmla="*/ 122544 h 157581"/>
                  <a:gd name="connsiteX6" fmla="*/ 33499 w 149424"/>
                  <a:gd name="connsiteY6" fmla="*/ 157581 h 157581"/>
                  <a:gd name="connsiteX7" fmla="*/ 0 w 149424"/>
                  <a:gd name="connsiteY7" fmla="*/ 157581 h 157581"/>
                  <a:gd name="connsiteX8" fmla="*/ 51793 w 149424"/>
                  <a:gd name="connsiteY8" fmla="*/ 0 h 157581"/>
                  <a:gd name="connsiteX9" fmla="*/ 52012 w 149424"/>
                  <a:gd name="connsiteY9" fmla="*/ 97192 h 157581"/>
                  <a:gd name="connsiteX10" fmla="*/ 93668 w 149424"/>
                  <a:gd name="connsiteY10" fmla="*/ 97192 h 157581"/>
                  <a:gd name="connsiteX11" fmla="*/ 72948 w 149424"/>
                  <a:gd name="connsiteY11" fmla="*/ 29091 h 157581"/>
                  <a:gd name="connsiteX12" fmla="*/ 52012 w 149424"/>
                  <a:gd name="connsiteY12" fmla="*/ 97192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424" h="157581">
                    <a:moveTo>
                      <a:pt x="51793" y="0"/>
                    </a:moveTo>
                    <a:lnTo>
                      <a:pt x="98295" y="0"/>
                    </a:lnTo>
                    <a:lnTo>
                      <a:pt x="149424" y="157581"/>
                    </a:lnTo>
                    <a:lnTo>
                      <a:pt x="112177" y="157581"/>
                    </a:lnTo>
                    <a:lnTo>
                      <a:pt x="101380" y="122544"/>
                    </a:lnTo>
                    <a:lnTo>
                      <a:pt x="44301" y="122544"/>
                    </a:lnTo>
                    <a:lnTo>
                      <a:pt x="33499" y="157581"/>
                    </a:lnTo>
                    <a:lnTo>
                      <a:pt x="0" y="157581"/>
                    </a:lnTo>
                    <a:lnTo>
                      <a:pt x="51793" y="0"/>
                    </a:lnTo>
                    <a:close/>
                    <a:moveTo>
                      <a:pt x="52012" y="97192"/>
                    </a:moveTo>
                    <a:lnTo>
                      <a:pt x="93668" y="97192"/>
                    </a:lnTo>
                    <a:lnTo>
                      <a:pt x="72948" y="29091"/>
                    </a:lnTo>
                    <a:lnTo>
                      <a:pt x="52012" y="97192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961B9F0-492F-6ED1-808A-95B0AABA34E8}"/>
                  </a:ext>
                </a:extLst>
              </p:cNvPr>
              <p:cNvSpPr/>
              <p:nvPr/>
            </p:nvSpPr>
            <p:spPr>
              <a:xfrm>
                <a:off x="538886" y="505860"/>
                <a:ext cx="114383" cy="120338"/>
              </a:xfrm>
              <a:custGeom>
                <a:avLst/>
                <a:gdLst>
                  <a:gd name="connsiteX0" fmla="*/ 59286 w 114383"/>
                  <a:gd name="connsiteY0" fmla="*/ 120338 h 120338"/>
                  <a:gd name="connsiteX1" fmla="*/ 35813 w 114383"/>
                  <a:gd name="connsiteY1" fmla="*/ 116482 h 120338"/>
                  <a:gd name="connsiteX2" fmla="*/ 16968 w 114383"/>
                  <a:gd name="connsiteY2" fmla="*/ 105129 h 120338"/>
                  <a:gd name="connsiteX3" fmla="*/ 4516 w 114383"/>
                  <a:gd name="connsiteY3" fmla="*/ 86727 h 120338"/>
                  <a:gd name="connsiteX4" fmla="*/ 0 w 114383"/>
                  <a:gd name="connsiteY4" fmla="*/ 61707 h 120338"/>
                  <a:gd name="connsiteX5" fmla="*/ 0 w 114383"/>
                  <a:gd name="connsiteY5" fmla="*/ 59950 h 120338"/>
                  <a:gd name="connsiteX6" fmla="*/ 4628 w 114383"/>
                  <a:gd name="connsiteY6" fmla="*/ 34929 h 120338"/>
                  <a:gd name="connsiteX7" fmla="*/ 17411 w 114383"/>
                  <a:gd name="connsiteY7" fmla="*/ 15873 h 120338"/>
                  <a:gd name="connsiteX8" fmla="*/ 36365 w 114383"/>
                  <a:gd name="connsiteY8" fmla="*/ 4081 h 120338"/>
                  <a:gd name="connsiteX9" fmla="*/ 59506 w 114383"/>
                  <a:gd name="connsiteY9" fmla="*/ 0 h 120338"/>
                  <a:gd name="connsiteX10" fmla="*/ 78791 w 114383"/>
                  <a:gd name="connsiteY10" fmla="*/ 2314 h 120338"/>
                  <a:gd name="connsiteX11" fmla="*/ 95650 w 114383"/>
                  <a:gd name="connsiteY11" fmla="*/ 9918 h 120338"/>
                  <a:gd name="connsiteX12" fmla="*/ 107770 w 114383"/>
                  <a:gd name="connsiteY12" fmla="*/ 23801 h 120338"/>
                  <a:gd name="connsiteX13" fmla="*/ 113720 w 114383"/>
                  <a:gd name="connsiteY13" fmla="*/ 44740 h 120338"/>
                  <a:gd name="connsiteX14" fmla="*/ 83526 w 114383"/>
                  <a:gd name="connsiteY14" fmla="*/ 44740 h 120338"/>
                  <a:gd name="connsiteX15" fmla="*/ 76146 w 114383"/>
                  <a:gd name="connsiteY15" fmla="*/ 29970 h 120338"/>
                  <a:gd name="connsiteX16" fmla="*/ 60165 w 114383"/>
                  <a:gd name="connsiteY16" fmla="*/ 25128 h 120338"/>
                  <a:gd name="connsiteX17" fmla="*/ 40109 w 114383"/>
                  <a:gd name="connsiteY17" fmla="*/ 34024 h 120338"/>
                  <a:gd name="connsiteX18" fmla="*/ 32616 w 114383"/>
                  <a:gd name="connsiteY18" fmla="*/ 59403 h 120338"/>
                  <a:gd name="connsiteX19" fmla="*/ 32616 w 114383"/>
                  <a:gd name="connsiteY19" fmla="*/ 61160 h 120338"/>
                  <a:gd name="connsiteX20" fmla="*/ 40001 w 114383"/>
                  <a:gd name="connsiteY20" fmla="*/ 87301 h 120338"/>
                  <a:gd name="connsiteX21" fmla="*/ 60829 w 114383"/>
                  <a:gd name="connsiteY21" fmla="*/ 96090 h 120338"/>
                  <a:gd name="connsiteX22" fmla="*/ 77468 w 114383"/>
                  <a:gd name="connsiteY22" fmla="*/ 90637 h 120338"/>
                  <a:gd name="connsiteX23" fmla="*/ 85513 w 114383"/>
                  <a:gd name="connsiteY23" fmla="*/ 74056 h 120338"/>
                  <a:gd name="connsiteX24" fmla="*/ 114384 w 114383"/>
                  <a:gd name="connsiteY24" fmla="*/ 74056 h 120338"/>
                  <a:gd name="connsiteX25" fmla="*/ 109752 w 114383"/>
                  <a:gd name="connsiteY25" fmla="*/ 92897 h 120338"/>
                  <a:gd name="connsiteX26" fmla="*/ 98735 w 114383"/>
                  <a:gd name="connsiteY26" fmla="*/ 107335 h 120338"/>
                  <a:gd name="connsiteX27" fmla="*/ 81763 w 114383"/>
                  <a:gd name="connsiteY27" fmla="*/ 116922 h 120338"/>
                  <a:gd name="connsiteX28" fmla="*/ 59286 w 114383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3" h="120338">
                    <a:moveTo>
                      <a:pt x="59286" y="120338"/>
                    </a:moveTo>
                    <a:cubicBezTo>
                      <a:pt x="50910" y="120338"/>
                      <a:pt x="43086" y="119047"/>
                      <a:pt x="35813" y="116482"/>
                    </a:cubicBezTo>
                    <a:cubicBezTo>
                      <a:pt x="28540" y="113909"/>
                      <a:pt x="22258" y="110124"/>
                      <a:pt x="16968" y="105129"/>
                    </a:cubicBezTo>
                    <a:cubicBezTo>
                      <a:pt x="11681" y="100134"/>
                      <a:pt x="7528" y="94000"/>
                      <a:pt x="4516" y="86727"/>
                    </a:cubicBezTo>
                    <a:cubicBezTo>
                      <a:pt x="1503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3" y="42355"/>
                      <a:pt x="4628" y="34929"/>
                    </a:cubicBezTo>
                    <a:cubicBezTo>
                      <a:pt x="7713" y="27513"/>
                      <a:pt x="11973" y="21155"/>
                      <a:pt x="17411" y="15873"/>
                    </a:cubicBezTo>
                    <a:cubicBezTo>
                      <a:pt x="22845" y="10726"/>
                      <a:pt x="29164" y="6798"/>
                      <a:pt x="36365" y="4081"/>
                    </a:cubicBezTo>
                    <a:cubicBezTo>
                      <a:pt x="43561" y="1363"/>
                      <a:pt x="51273" y="0"/>
                      <a:pt x="59506" y="0"/>
                    </a:cubicBezTo>
                    <a:cubicBezTo>
                      <a:pt x="66115" y="0"/>
                      <a:pt x="72540" y="772"/>
                      <a:pt x="78791" y="2314"/>
                    </a:cubicBezTo>
                    <a:cubicBezTo>
                      <a:pt x="85032" y="3856"/>
                      <a:pt x="90651" y="6394"/>
                      <a:pt x="95650" y="9918"/>
                    </a:cubicBezTo>
                    <a:cubicBezTo>
                      <a:pt x="100497" y="13443"/>
                      <a:pt x="104538" y="18071"/>
                      <a:pt x="107770" y="23801"/>
                    </a:cubicBezTo>
                    <a:cubicBezTo>
                      <a:pt x="110999" y="29531"/>
                      <a:pt x="112985" y="36517"/>
                      <a:pt x="113720" y="44740"/>
                    </a:cubicBezTo>
                    <a:lnTo>
                      <a:pt x="83526" y="44740"/>
                    </a:lnTo>
                    <a:cubicBezTo>
                      <a:pt x="82499" y="38131"/>
                      <a:pt x="80037" y="33208"/>
                      <a:pt x="76146" y="29970"/>
                    </a:cubicBezTo>
                    <a:cubicBezTo>
                      <a:pt x="72249" y="26742"/>
                      <a:pt x="66923" y="25128"/>
                      <a:pt x="60165" y="25128"/>
                    </a:cubicBezTo>
                    <a:cubicBezTo>
                      <a:pt x="51789" y="25128"/>
                      <a:pt x="45104" y="28096"/>
                      <a:pt x="40109" y="34024"/>
                    </a:cubicBezTo>
                    <a:cubicBezTo>
                      <a:pt x="35114" y="39961"/>
                      <a:pt x="32616" y="48417"/>
                      <a:pt x="32616" y="59403"/>
                    </a:cubicBezTo>
                    <a:lnTo>
                      <a:pt x="32616" y="61160"/>
                    </a:lnTo>
                    <a:cubicBezTo>
                      <a:pt x="32616" y="72728"/>
                      <a:pt x="35078" y="81445"/>
                      <a:pt x="40001" y="87301"/>
                    </a:cubicBezTo>
                    <a:cubicBezTo>
                      <a:pt x="44920" y="93166"/>
                      <a:pt x="51866" y="96090"/>
                      <a:pt x="60829" y="96090"/>
                    </a:cubicBezTo>
                    <a:cubicBezTo>
                      <a:pt x="67290" y="96090"/>
                      <a:pt x="72840" y="94269"/>
                      <a:pt x="77468" y="90637"/>
                    </a:cubicBezTo>
                    <a:cubicBezTo>
                      <a:pt x="82096" y="86997"/>
                      <a:pt x="84772" y="81472"/>
                      <a:pt x="85513" y="74056"/>
                    </a:cubicBezTo>
                    <a:lnTo>
                      <a:pt x="114384" y="74056"/>
                    </a:lnTo>
                    <a:cubicBezTo>
                      <a:pt x="113940" y="80961"/>
                      <a:pt x="112398" y="87239"/>
                      <a:pt x="109752" y="92897"/>
                    </a:cubicBezTo>
                    <a:cubicBezTo>
                      <a:pt x="107111" y="98556"/>
                      <a:pt x="103434" y="103362"/>
                      <a:pt x="98735" y="107335"/>
                    </a:cubicBezTo>
                    <a:cubicBezTo>
                      <a:pt x="94032" y="111442"/>
                      <a:pt x="88378" y="114644"/>
                      <a:pt x="81763" y="116922"/>
                    </a:cubicBezTo>
                    <a:cubicBezTo>
                      <a:pt x="75155" y="119191"/>
                      <a:pt x="67658" y="120338"/>
                      <a:pt x="59286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D737045-DE07-4E9E-A324-287F207CF1EE}"/>
                  </a:ext>
                </a:extLst>
              </p:cNvPr>
              <p:cNvSpPr/>
              <p:nvPr/>
            </p:nvSpPr>
            <p:spPr>
              <a:xfrm>
                <a:off x="666713" y="505860"/>
                <a:ext cx="114382" cy="120338"/>
              </a:xfrm>
              <a:custGeom>
                <a:avLst/>
                <a:gdLst>
                  <a:gd name="connsiteX0" fmla="*/ 59285 w 114382"/>
                  <a:gd name="connsiteY0" fmla="*/ 120338 h 120338"/>
                  <a:gd name="connsiteX1" fmla="*/ 35812 w 114382"/>
                  <a:gd name="connsiteY1" fmla="*/ 116482 h 120338"/>
                  <a:gd name="connsiteX2" fmla="*/ 16967 w 114382"/>
                  <a:gd name="connsiteY2" fmla="*/ 105129 h 120338"/>
                  <a:gd name="connsiteX3" fmla="*/ 4514 w 114382"/>
                  <a:gd name="connsiteY3" fmla="*/ 86727 h 120338"/>
                  <a:gd name="connsiteX4" fmla="*/ 0 w 114382"/>
                  <a:gd name="connsiteY4" fmla="*/ 61707 h 120338"/>
                  <a:gd name="connsiteX5" fmla="*/ 0 w 114382"/>
                  <a:gd name="connsiteY5" fmla="*/ 59950 h 120338"/>
                  <a:gd name="connsiteX6" fmla="*/ 4627 w 114382"/>
                  <a:gd name="connsiteY6" fmla="*/ 34929 h 120338"/>
                  <a:gd name="connsiteX7" fmla="*/ 17410 w 114382"/>
                  <a:gd name="connsiteY7" fmla="*/ 15873 h 120338"/>
                  <a:gd name="connsiteX8" fmla="*/ 36364 w 114382"/>
                  <a:gd name="connsiteY8" fmla="*/ 4081 h 120338"/>
                  <a:gd name="connsiteX9" fmla="*/ 59505 w 114382"/>
                  <a:gd name="connsiteY9" fmla="*/ 0 h 120338"/>
                  <a:gd name="connsiteX10" fmla="*/ 78791 w 114382"/>
                  <a:gd name="connsiteY10" fmla="*/ 2314 h 120338"/>
                  <a:gd name="connsiteX11" fmla="*/ 95649 w 114382"/>
                  <a:gd name="connsiteY11" fmla="*/ 9918 h 120338"/>
                  <a:gd name="connsiteX12" fmla="*/ 107770 w 114382"/>
                  <a:gd name="connsiteY12" fmla="*/ 23801 h 120338"/>
                  <a:gd name="connsiteX13" fmla="*/ 113720 w 114382"/>
                  <a:gd name="connsiteY13" fmla="*/ 44740 h 120338"/>
                  <a:gd name="connsiteX14" fmla="*/ 83525 w 114382"/>
                  <a:gd name="connsiteY14" fmla="*/ 44740 h 120338"/>
                  <a:gd name="connsiteX15" fmla="*/ 76145 w 114382"/>
                  <a:gd name="connsiteY15" fmla="*/ 29970 h 120338"/>
                  <a:gd name="connsiteX16" fmla="*/ 60164 w 114382"/>
                  <a:gd name="connsiteY16" fmla="*/ 25128 h 120338"/>
                  <a:gd name="connsiteX17" fmla="*/ 40108 w 114382"/>
                  <a:gd name="connsiteY17" fmla="*/ 34024 h 120338"/>
                  <a:gd name="connsiteX18" fmla="*/ 32615 w 114382"/>
                  <a:gd name="connsiteY18" fmla="*/ 59403 h 120338"/>
                  <a:gd name="connsiteX19" fmla="*/ 32615 w 114382"/>
                  <a:gd name="connsiteY19" fmla="*/ 61160 h 120338"/>
                  <a:gd name="connsiteX20" fmla="*/ 40000 w 114382"/>
                  <a:gd name="connsiteY20" fmla="*/ 87301 h 120338"/>
                  <a:gd name="connsiteX21" fmla="*/ 60828 w 114382"/>
                  <a:gd name="connsiteY21" fmla="*/ 96090 h 120338"/>
                  <a:gd name="connsiteX22" fmla="*/ 77467 w 114382"/>
                  <a:gd name="connsiteY22" fmla="*/ 90637 h 120338"/>
                  <a:gd name="connsiteX23" fmla="*/ 85512 w 114382"/>
                  <a:gd name="connsiteY23" fmla="*/ 74056 h 120338"/>
                  <a:gd name="connsiteX24" fmla="*/ 114383 w 114382"/>
                  <a:gd name="connsiteY24" fmla="*/ 74056 h 120338"/>
                  <a:gd name="connsiteX25" fmla="*/ 109751 w 114382"/>
                  <a:gd name="connsiteY25" fmla="*/ 92897 h 120338"/>
                  <a:gd name="connsiteX26" fmla="*/ 98734 w 114382"/>
                  <a:gd name="connsiteY26" fmla="*/ 107335 h 120338"/>
                  <a:gd name="connsiteX27" fmla="*/ 81762 w 114382"/>
                  <a:gd name="connsiteY27" fmla="*/ 116922 h 120338"/>
                  <a:gd name="connsiteX28" fmla="*/ 59285 w 114382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8">
                    <a:moveTo>
                      <a:pt x="59285" y="120338"/>
                    </a:moveTo>
                    <a:cubicBezTo>
                      <a:pt x="50909" y="120338"/>
                      <a:pt x="43085" y="119047"/>
                      <a:pt x="35812" y="116482"/>
                    </a:cubicBezTo>
                    <a:cubicBezTo>
                      <a:pt x="28540" y="113909"/>
                      <a:pt x="22257" y="110124"/>
                      <a:pt x="16967" y="105129"/>
                    </a:cubicBezTo>
                    <a:cubicBezTo>
                      <a:pt x="11680" y="100134"/>
                      <a:pt x="7528" y="94000"/>
                      <a:pt x="4514" y="86727"/>
                    </a:cubicBezTo>
                    <a:cubicBezTo>
                      <a:pt x="1502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2" y="42355"/>
                      <a:pt x="4627" y="34929"/>
                    </a:cubicBezTo>
                    <a:cubicBezTo>
                      <a:pt x="7712" y="27513"/>
                      <a:pt x="11972" y="21155"/>
                      <a:pt x="17410" y="15873"/>
                    </a:cubicBezTo>
                    <a:cubicBezTo>
                      <a:pt x="22844" y="10726"/>
                      <a:pt x="29163" y="6798"/>
                      <a:pt x="36364" y="4081"/>
                    </a:cubicBezTo>
                    <a:cubicBezTo>
                      <a:pt x="43560" y="1363"/>
                      <a:pt x="51273" y="0"/>
                      <a:pt x="59505" y="0"/>
                    </a:cubicBezTo>
                    <a:cubicBezTo>
                      <a:pt x="66114" y="0"/>
                      <a:pt x="72539" y="772"/>
                      <a:pt x="78791" y="2314"/>
                    </a:cubicBezTo>
                    <a:cubicBezTo>
                      <a:pt x="85031" y="3856"/>
                      <a:pt x="90650" y="6394"/>
                      <a:pt x="95649" y="9918"/>
                    </a:cubicBezTo>
                    <a:cubicBezTo>
                      <a:pt x="100496" y="13443"/>
                      <a:pt x="104537" y="18071"/>
                      <a:pt x="107770" y="23801"/>
                    </a:cubicBezTo>
                    <a:cubicBezTo>
                      <a:pt x="110997" y="29531"/>
                      <a:pt x="112984" y="36517"/>
                      <a:pt x="113720" y="44740"/>
                    </a:cubicBezTo>
                    <a:lnTo>
                      <a:pt x="83525" y="44740"/>
                    </a:lnTo>
                    <a:cubicBezTo>
                      <a:pt x="82499" y="38131"/>
                      <a:pt x="80036" y="33208"/>
                      <a:pt x="76145" y="29970"/>
                    </a:cubicBezTo>
                    <a:cubicBezTo>
                      <a:pt x="72248" y="26742"/>
                      <a:pt x="66921" y="25128"/>
                      <a:pt x="60164" y="25128"/>
                    </a:cubicBezTo>
                    <a:cubicBezTo>
                      <a:pt x="51788" y="25128"/>
                      <a:pt x="45103" y="28096"/>
                      <a:pt x="40108" y="34024"/>
                    </a:cubicBezTo>
                    <a:cubicBezTo>
                      <a:pt x="35113" y="39961"/>
                      <a:pt x="32615" y="48417"/>
                      <a:pt x="32615" y="59403"/>
                    </a:cubicBezTo>
                    <a:lnTo>
                      <a:pt x="32615" y="61160"/>
                    </a:lnTo>
                    <a:cubicBezTo>
                      <a:pt x="32615" y="72728"/>
                      <a:pt x="35077" y="81445"/>
                      <a:pt x="40000" y="87301"/>
                    </a:cubicBezTo>
                    <a:cubicBezTo>
                      <a:pt x="44919" y="93166"/>
                      <a:pt x="51865" y="96090"/>
                      <a:pt x="60828" y="96090"/>
                    </a:cubicBezTo>
                    <a:cubicBezTo>
                      <a:pt x="67290" y="96090"/>
                      <a:pt x="72840" y="94269"/>
                      <a:pt x="77467" y="90637"/>
                    </a:cubicBezTo>
                    <a:cubicBezTo>
                      <a:pt x="82095" y="86997"/>
                      <a:pt x="84772" y="81472"/>
                      <a:pt x="85512" y="74056"/>
                    </a:cubicBezTo>
                    <a:lnTo>
                      <a:pt x="114383" y="74056"/>
                    </a:lnTo>
                    <a:cubicBezTo>
                      <a:pt x="113939" y="80961"/>
                      <a:pt x="112396" y="87239"/>
                      <a:pt x="109751" y="92897"/>
                    </a:cubicBezTo>
                    <a:cubicBezTo>
                      <a:pt x="107110" y="98556"/>
                      <a:pt x="103433" y="103362"/>
                      <a:pt x="98734" y="107335"/>
                    </a:cubicBezTo>
                    <a:cubicBezTo>
                      <a:pt x="94031" y="111442"/>
                      <a:pt x="88377" y="114644"/>
                      <a:pt x="81762" y="116922"/>
                    </a:cubicBezTo>
                    <a:cubicBezTo>
                      <a:pt x="75154" y="119191"/>
                      <a:pt x="67657" y="120338"/>
                      <a:pt x="59285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0623E75-0B20-73DB-E8FA-83C11D7467E9}"/>
                  </a:ext>
                </a:extLst>
              </p:cNvPr>
              <p:cNvSpPr/>
              <p:nvPr/>
            </p:nvSpPr>
            <p:spPr>
              <a:xfrm>
                <a:off x="794539" y="505860"/>
                <a:ext cx="115486" cy="120338"/>
              </a:xfrm>
              <a:custGeom>
                <a:avLst/>
                <a:gdLst>
                  <a:gd name="connsiteX0" fmla="*/ 60164 w 115486"/>
                  <a:gd name="connsiteY0" fmla="*/ 120338 h 120338"/>
                  <a:gd name="connsiteX1" fmla="*/ 36144 w 115486"/>
                  <a:gd name="connsiteY1" fmla="*/ 116366 h 120338"/>
                  <a:gd name="connsiteX2" fmla="*/ 17191 w 115486"/>
                  <a:gd name="connsiteY2" fmla="*/ 104690 h 120338"/>
                  <a:gd name="connsiteX3" fmla="*/ 4516 w 115486"/>
                  <a:gd name="connsiteY3" fmla="*/ 86396 h 120338"/>
                  <a:gd name="connsiteX4" fmla="*/ 0 w 115486"/>
                  <a:gd name="connsiteY4" fmla="*/ 61707 h 120338"/>
                  <a:gd name="connsiteX5" fmla="*/ 0 w 115486"/>
                  <a:gd name="connsiteY5" fmla="*/ 59950 h 120338"/>
                  <a:gd name="connsiteX6" fmla="*/ 4516 w 115486"/>
                  <a:gd name="connsiteY6" fmla="*/ 35262 h 120338"/>
                  <a:gd name="connsiteX7" fmla="*/ 17191 w 115486"/>
                  <a:gd name="connsiteY7" fmla="*/ 16312 h 120338"/>
                  <a:gd name="connsiteX8" fmla="*/ 35925 w 115486"/>
                  <a:gd name="connsiteY8" fmla="*/ 4296 h 120338"/>
                  <a:gd name="connsiteX9" fmla="*/ 59285 w 115486"/>
                  <a:gd name="connsiteY9" fmla="*/ 0 h 120338"/>
                  <a:gd name="connsiteX10" fmla="*/ 80660 w 115486"/>
                  <a:gd name="connsiteY10" fmla="*/ 3417 h 120338"/>
                  <a:gd name="connsiteX11" fmla="*/ 98510 w 115486"/>
                  <a:gd name="connsiteY11" fmla="*/ 13882 h 120338"/>
                  <a:gd name="connsiteX12" fmla="*/ 110859 w 115486"/>
                  <a:gd name="connsiteY12" fmla="*/ 32069 h 120338"/>
                  <a:gd name="connsiteX13" fmla="*/ 115486 w 115486"/>
                  <a:gd name="connsiteY13" fmla="*/ 58622 h 120338"/>
                  <a:gd name="connsiteX14" fmla="*/ 115486 w 115486"/>
                  <a:gd name="connsiteY14" fmla="*/ 67437 h 120338"/>
                  <a:gd name="connsiteX15" fmla="*/ 32396 w 115486"/>
                  <a:gd name="connsiteY15" fmla="*/ 67437 h 120338"/>
                  <a:gd name="connsiteX16" fmla="*/ 40439 w 115486"/>
                  <a:gd name="connsiteY16" fmla="*/ 89812 h 120338"/>
                  <a:gd name="connsiteX17" fmla="*/ 61048 w 115486"/>
                  <a:gd name="connsiteY17" fmla="*/ 97632 h 120338"/>
                  <a:gd name="connsiteX18" fmla="*/ 77906 w 115486"/>
                  <a:gd name="connsiteY18" fmla="*/ 93229 h 120338"/>
                  <a:gd name="connsiteX19" fmla="*/ 85068 w 115486"/>
                  <a:gd name="connsiteY19" fmla="*/ 81544 h 120338"/>
                  <a:gd name="connsiteX20" fmla="*/ 115261 w 115486"/>
                  <a:gd name="connsiteY20" fmla="*/ 81544 h 120338"/>
                  <a:gd name="connsiteX21" fmla="*/ 98178 w 115486"/>
                  <a:gd name="connsiteY21" fmla="*/ 110303 h 120338"/>
                  <a:gd name="connsiteX22" fmla="*/ 60164 w 115486"/>
                  <a:gd name="connsiteY22" fmla="*/ 120338 h 120338"/>
                  <a:gd name="connsiteX23" fmla="*/ 84408 w 115486"/>
                  <a:gd name="connsiteY23" fmla="*/ 47825 h 120338"/>
                  <a:gd name="connsiteX24" fmla="*/ 77136 w 115486"/>
                  <a:gd name="connsiteY24" fmla="*/ 28321 h 120338"/>
                  <a:gd name="connsiteX25" fmla="*/ 59285 w 115486"/>
                  <a:gd name="connsiteY25" fmla="*/ 22043 h 120338"/>
                  <a:gd name="connsiteX26" fmla="*/ 41542 w 115486"/>
                  <a:gd name="connsiteY26" fmla="*/ 28760 h 120338"/>
                  <a:gd name="connsiteX27" fmla="*/ 32835 w 115486"/>
                  <a:gd name="connsiteY27" fmla="*/ 47825 h 120338"/>
                  <a:gd name="connsiteX28" fmla="*/ 84408 w 115486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6" h="120338">
                    <a:moveTo>
                      <a:pt x="60164" y="120338"/>
                    </a:moveTo>
                    <a:cubicBezTo>
                      <a:pt x="51492" y="120338"/>
                      <a:pt x="43489" y="119011"/>
                      <a:pt x="36144" y="116366"/>
                    </a:cubicBezTo>
                    <a:cubicBezTo>
                      <a:pt x="28796" y="113720"/>
                      <a:pt x="22477" y="109828"/>
                      <a:pt x="17191" y="104690"/>
                    </a:cubicBezTo>
                    <a:cubicBezTo>
                      <a:pt x="11751" y="99695"/>
                      <a:pt x="7528" y="93597"/>
                      <a:pt x="4516" y="86396"/>
                    </a:cubicBezTo>
                    <a:cubicBezTo>
                      <a:pt x="1502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2" y="42615"/>
                      <a:pt x="4516" y="35262"/>
                    </a:cubicBezTo>
                    <a:cubicBezTo>
                      <a:pt x="7528" y="27917"/>
                      <a:pt x="11751" y="21604"/>
                      <a:pt x="17191" y="16312"/>
                    </a:cubicBezTo>
                    <a:cubicBezTo>
                      <a:pt x="22477" y="11165"/>
                      <a:pt x="28723" y="7166"/>
                      <a:pt x="35925" y="4296"/>
                    </a:cubicBezTo>
                    <a:cubicBezTo>
                      <a:pt x="43121" y="1435"/>
                      <a:pt x="50909" y="0"/>
                      <a:pt x="59285" y="0"/>
                    </a:cubicBezTo>
                    <a:cubicBezTo>
                      <a:pt x="66778" y="0"/>
                      <a:pt x="73903" y="1139"/>
                      <a:pt x="80660" y="3417"/>
                    </a:cubicBezTo>
                    <a:cubicBezTo>
                      <a:pt x="87417" y="5694"/>
                      <a:pt x="93371" y="9183"/>
                      <a:pt x="98510" y="13882"/>
                    </a:cubicBezTo>
                    <a:cubicBezTo>
                      <a:pt x="103658" y="18590"/>
                      <a:pt x="107774" y="24653"/>
                      <a:pt x="110859" y="32069"/>
                    </a:cubicBezTo>
                    <a:cubicBezTo>
                      <a:pt x="113943" y="39485"/>
                      <a:pt x="115486" y="48345"/>
                      <a:pt x="115486" y="58622"/>
                    </a:cubicBezTo>
                    <a:lnTo>
                      <a:pt x="115486" y="67437"/>
                    </a:lnTo>
                    <a:lnTo>
                      <a:pt x="32396" y="67437"/>
                    </a:lnTo>
                    <a:cubicBezTo>
                      <a:pt x="32835" y="77141"/>
                      <a:pt x="35517" y="84593"/>
                      <a:pt x="40439" y="89812"/>
                    </a:cubicBezTo>
                    <a:cubicBezTo>
                      <a:pt x="45363" y="95032"/>
                      <a:pt x="52233" y="97632"/>
                      <a:pt x="61048" y="97632"/>
                    </a:cubicBezTo>
                    <a:cubicBezTo>
                      <a:pt x="68540" y="97632"/>
                      <a:pt x="74158" y="96171"/>
                      <a:pt x="77906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1" y="81544"/>
                    </a:lnTo>
                    <a:cubicBezTo>
                      <a:pt x="113352" y="94036"/>
                      <a:pt x="107657" y="103622"/>
                      <a:pt x="98178" y="110303"/>
                    </a:cubicBezTo>
                    <a:cubicBezTo>
                      <a:pt x="88699" y="116993"/>
                      <a:pt x="76032" y="120338"/>
                      <a:pt x="60164" y="120338"/>
                    </a:cubicBezTo>
                    <a:close/>
                    <a:moveTo>
                      <a:pt x="84408" y="47825"/>
                    </a:moveTo>
                    <a:cubicBezTo>
                      <a:pt x="83821" y="39010"/>
                      <a:pt x="81395" y="32508"/>
                      <a:pt x="77136" y="28321"/>
                    </a:cubicBezTo>
                    <a:cubicBezTo>
                      <a:pt x="72872" y="24132"/>
                      <a:pt x="66921" y="22043"/>
                      <a:pt x="59285" y="22043"/>
                    </a:cubicBezTo>
                    <a:cubicBezTo>
                      <a:pt x="52085" y="22043"/>
                      <a:pt x="46170" y="24284"/>
                      <a:pt x="41542" y="28760"/>
                    </a:cubicBezTo>
                    <a:cubicBezTo>
                      <a:pt x="36916" y="33243"/>
                      <a:pt x="34010" y="39601"/>
                      <a:pt x="32835" y="47825"/>
                    </a:cubicBezTo>
                    <a:lnTo>
                      <a:pt x="84408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1F2BB04-6C2C-9EEB-F390-C2B549E6E88A}"/>
                  </a:ext>
                </a:extLst>
              </p:cNvPr>
              <p:cNvSpPr/>
              <p:nvPr/>
            </p:nvSpPr>
            <p:spPr>
              <a:xfrm>
                <a:off x="931394" y="505860"/>
                <a:ext cx="108214" cy="117908"/>
              </a:xfrm>
              <a:custGeom>
                <a:avLst/>
                <a:gdLst>
                  <a:gd name="connsiteX0" fmla="*/ 0 w 108214"/>
                  <a:gd name="connsiteY0" fmla="*/ 2646 h 117908"/>
                  <a:gd name="connsiteX1" fmla="*/ 31962 w 108214"/>
                  <a:gd name="connsiteY1" fmla="*/ 2646 h 117908"/>
                  <a:gd name="connsiteX2" fmla="*/ 31962 w 108214"/>
                  <a:gd name="connsiteY2" fmla="*/ 20940 h 117908"/>
                  <a:gd name="connsiteX3" fmla="*/ 45628 w 108214"/>
                  <a:gd name="connsiteY3" fmla="*/ 6170 h 117908"/>
                  <a:gd name="connsiteX4" fmla="*/ 69429 w 108214"/>
                  <a:gd name="connsiteY4" fmla="*/ 0 h 117908"/>
                  <a:gd name="connsiteX5" fmla="*/ 85078 w 108214"/>
                  <a:gd name="connsiteY5" fmla="*/ 2646 h 117908"/>
                  <a:gd name="connsiteX6" fmla="*/ 97417 w 108214"/>
                  <a:gd name="connsiteY6" fmla="*/ 10582 h 117908"/>
                  <a:gd name="connsiteX7" fmla="*/ 105354 w 108214"/>
                  <a:gd name="connsiteY7" fmla="*/ 24572 h 117908"/>
                  <a:gd name="connsiteX8" fmla="*/ 108214 w 108214"/>
                  <a:gd name="connsiteY8" fmla="*/ 44516 h 117908"/>
                  <a:gd name="connsiteX9" fmla="*/ 108214 w 108214"/>
                  <a:gd name="connsiteY9" fmla="*/ 117908 h 117908"/>
                  <a:gd name="connsiteX10" fmla="*/ 76262 w 108214"/>
                  <a:gd name="connsiteY10" fmla="*/ 117908 h 117908"/>
                  <a:gd name="connsiteX11" fmla="*/ 76262 w 108214"/>
                  <a:gd name="connsiteY11" fmla="*/ 49153 h 117908"/>
                  <a:gd name="connsiteX12" fmla="*/ 71410 w 108214"/>
                  <a:gd name="connsiteY12" fmla="*/ 31629 h 117908"/>
                  <a:gd name="connsiteX13" fmla="*/ 55986 w 108214"/>
                  <a:gd name="connsiteY13" fmla="*/ 26007 h 117908"/>
                  <a:gd name="connsiteX14" fmla="*/ 38795 w 108214"/>
                  <a:gd name="connsiteY14" fmla="*/ 32285 h 117908"/>
                  <a:gd name="connsiteX15" fmla="*/ 31962 w 108214"/>
                  <a:gd name="connsiteY15" fmla="*/ 51350 h 117908"/>
                  <a:gd name="connsiteX16" fmla="*/ 31962 w 108214"/>
                  <a:gd name="connsiteY16" fmla="*/ 117908 h 117908"/>
                  <a:gd name="connsiteX17" fmla="*/ 0 w 108214"/>
                  <a:gd name="connsiteY17" fmla="*/ 117908 h 117908"/>
                  <a:gd name="connsiteX18" fmla="*/ 0 w 108214"/>
                  <a:gd name="connsiteY18" fmla="*/ 2646 h 11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214" h="117908">
                    <a:moveTo>
                      <a:pt x="0" y="2646"/>
                    </a:moveTo>
                    <a:lnTo>
                      <a:pt x="31962" y="2646"/>
                    </a:lnTo>
                    <a:lnTo>
                      <a:pt x="31962" y="20940"/>
                    </a:lnTo>
                    <a:cubicBezTo>
                      <a:pt x="34894" y="15209"/>
                      <a:pt x="39449" y="10287"/>
                      <a:pt x="45628" y="6170"/>
                    </a:cubicBezTo>
                    <a:cubicBezTo>
                      <a:pt x="51798" y="2063"/>
                      <a:pt x="59726" y="0"/>
                      <a:pt x="69429" y="0"/>
                    </a:cubicBezTo>
                    <a:cubicBezTo>
                      <a:pt x="75159" y="0"/>
                      <a:pt x="80369" y="879"/>
                      <a:pt x="85078" y="2646"/>
                    </a:cubicBezTo>
                    <a:cubicBezTo>
                      <a:pt x="89777" y="4412"/>
                      <a:pt x="93893" y="7058"/>
                      <a:pt x="97417" y="10582"/>
                    </a:cubicBezTo>
                    <a:cubicBezTo>
                      <a:pt x="100797" y="14250"/>
                      <a:pt x="103443" y="18923"/>
                      <a:pt x="105354" y="24572"/>
                    </a:cubicBezTo>
                    <a:cubicBezTo>
                      <a:pt x="107255" y="30230"/>
                      <a:pt x="108214" y="36884"/>
                      <a:pt x="108214" y="44516"/>
                    </a:cubicBezTo>
                    <a:lnTo>
                      <a:pt x="108214" y="117908"/>
                    </a:lnTo>
                    <a:lnTo>
                      <a:pt x="76262" y="117908"/>
                    </a:lnTo>
                    <a:lnTo>
                      <a:pt x="76262" y="49153"/>
                    </a:lnTo>
                    <a:cubicBezTo>
                      <a:pt x="76262" y="41216"/>
                      <a:pt x="74639" y="35378"/>
                      <a:pt x="71410" y="31629"/>
                    </a:cubicBezTo>
                    <a:cubicBezTo>
                      <a:pt x="68174" y="27881"/>
                      <a:pt x="63035" y="26007"/>
                      <a:pt x="55986" y="26007"/>
                    </a:cubicBezTo>
                    <a:cubicBezTo>
                      <a:pt x="49072" y="26007"/>
                      <a:pt x="43342" y="28105"/>
                      <a:pt x="38795" y="32285"/>
                    </a:cubicBezTo>
                    <a:cubicBezTo>
                      <a:pt x="34240" y="36472"/>
                      <a:pt x="31962" y="42830"/>
                      <a:pt x="31962" y="51350"/>
                    </a:cubicBezTo>
                    <a:lnTo>
                      <a:pt x="31962" y="117908"/>
                    </a:lnTo>
                    <a:lnTo>
                      <a:pt x="0" y="117908"/>
                    </a:lnTo>
                    <a:lnTo>
                      <a:pt x="0" y="264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F82CA49-FB78-3271-4809-C99AEDCC2C40}"/>
                  </a:ext>
                </a:extLst>
              </p:cNvPr>
              <p:cNvSpPr/>
              <p:nvPr/>
            </p:nvSpPr>
            <p:spPr>
              <a:xfrm>
                <a:off x="1057463" y="483602"/>
                <a:ext cx="71410" cy="142370"/>
              </a:xfrm>
              <a:custGeom>
                <a:avLst/>
                <a:gdLst>
                  <a:gd name="connsiteX0" fmla="*/ 52014 w 71410"/>
                  <a:gd name="connsiteY0" fmla="*/ 142371 h 142370"/>
                  <a:gd name="connsiteX1" fmla="*/ 24249 w 71410"/>
                  <a:gd name="connsiteY1" fmla="*/ 133224 h 142370"/>
                  <a:gd name="connsiteX2" fmla="*/ 14771 w 71410"/>
                  <a:gd name="connsiteY2" fmla="*/ 106007 h 142370"/>
                  <a:gd name="connsiteX3" fmla="*/ 14771 w 71410"/>
                  <a:gd name="connsiteY3" fmla="*/ 47601 h 142370"/>
                  <a:gd name="connsiteX4" fmla="*/ 0 w 71410"/>
                  <a:gd name="connsiteY4" fmla="*/ 47601 h 142370"/>
                  <a:gd name="connsiteX5" fmla="*/ 0 w 71410"/>
                  <a:gd name="connsiteY5" fmla="*/ 24903 h 142370"/>
                  <a:gd name="connsiteX6" fmla="*/ 14771 w 71410"/>
                  <a:gd name="connsiteY6" fmla="*/ 24903 h 142370"/>
                  <a:gd name="connsiteX7" fmla="*/ 14771 w 71410"/>
                  <a:gd name="connsiteY7" fmla="*/ 0 h 142370"/>
                  <a:gd name="connsiteX8" fmla="*/ 46507 w 71410"/>
                  <a:gd name="connsiteY8" fmla="*/ 0 h 142370"/>
                  <a:gd name="connsiteX9" fmla="*/ 46507 w 71410"/>
                  <a:gd name="connsiteY9" fmla="*/ 24903 h 142370"/>
                  <a:gd name="connsiteX10" fmla="*/ 70747 w 71410"/>
                  <a:gd name="connsiteY10" fmla="*/ 24903 h 142370"/>
                  <a:gd name="connsiteX11" fmla="*/ 70747 w 71410"/>
                  <a:gd name="connsiteY11" fmla="*/ 47601 h 142370"/>
                  <a:gd name="connsiteX12" fmla="*/ 46507 w 71410"/>
                  <a:gd name="connsiteY12" fmla="*/ 47601 h 142370"/>
                  <a:gd name="connsiteX13" fmla="*/ 46507 w 71410"/>
                  <a:gd name="connsiteY13" fmla="*/ 103138 h 142370"/>
                  <a:gd name="connsiteX14" fmla="*/ 49699 w 71410"/>
                  <a:gd name="connsiteY14" fmla="*/ 113387 h 142370"/>
                  <a:gd name="connsiteX15" fmla="*/ 59286 w 71410"/>
                  <a:gd name="connsiteY15" fmla="*/ 116804 h 142370"/>
                  <a:gd name="connsiteX16" fmla="*/ 65788 w 71410"/>
                  <a:gd name="connsiteY16" fmla="*/ 116258 h 142370"/>
                  <a:gd name="connsiteX17" fmla="*/ 71410 w 71410"/>
                  <a:gd name="connsiteY17" fmla="*/ 114599 h 142370"/>
                  <a:gd name="connsiteX18" fmla="*/ 71410 w 71410"/>
                  <a:gd name="connsiteY18" fmla="*/ 139287 h 142370"/>
                  <a:gd name="connsiteX19" fmla="*/ 63259 w 71410"/>
                  <a:gd name="connsiteY19" fmla="*/ 141376 h 142370"/>
                  <a:gd name="connsiteX20" fmla="*/ 52014 w 71410"/>
                  <a:gd name="connsiteY20" fmla="*/ 142371 h 14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410" h="142370">
                    <a:moveTo>
                      <a:pt x="52014" y="142371"/>
                    </a:moveTo>
                    <a:cubicBezTo>
                      <a:pt x="39817" y="142371"/>
                      <a:pt x="30563" y="139322"/>
                      <a:pt x="24249" y="133224"/>
                    </a:cubicBezTo>
                    <a:cubicBezTo>
                      <a:pt x="17927" y="127126"/>
                      <a:pt x="14771" y="118060"/>
                      <a:pt x="14771" y="106007"/>
                    </a:cubicBezTo>
                    <a:lnTo>
                      <a:pt x="14771" y="47601"/>
                    </a:lnTo>
                    <a:lnTo>
                      <a:pt x="0" y="47601"/>
                    </a:lnTo>
                    <a:lnTo>
                      <a:pt x="0" y="24903"/>
                    </a:lnTo>
                    <a:lnTo>
                      <a:pt x="14771" y="24903"/>
                    </a:lnTo>
                    <a:lnTo>
                      <a:pt x="14771" y="0"/>
                    </a:lnTo>
                    <a:lnTo>
                      <a:pt x="46507" y="0"/>
                    </a:lnTo>
                    <a:lnTo>
                      <a:pt x="46507" y="24903"/>
                    </a:lnTo>
                    <a:lnTo>
                      <a:pt x="70747" y="24903"/>
                    </a:lnTo>
                    <a:lnTo>
                      <a:pt x="70747" y="47601"/>
                    </a:lnTo>
                    <a:lnTo>
                      <a:pt x="46507" y="47601"/>
                    </a:lnTo>
                    <a:lnTo>
                      <a:pt x="46507" y="103138"/>
                    </a:lnTo>
                    <a:cubicBezTo>
                      <a:pt x="46507" y="107702"/>
                      <a:pt x="47575" y="111110"/>
                      <a:pt x="49699" y="113387"/>
                    </a:cubicBezTo>
                    <a:cubicBezTo>
                      <a:pt x="51834" y="115665"/>
                      <a:pt x="55026" y="116804"/>
                      <a:pt x="59286" y="116804"/>
                    </a:cubicBezTo>
                    <a:cubicBezTo>
                      <a:pt x="61635" y="116804"/>
                      <a:pt x="63806" y="116625"/>
                      <a:pt x="65788" y="116258"/>
                    </a:cubicBezTo>
                    <a:cubicBezTo>
                      <a:pt x="67779" y="115890"/>
                      <a:pt x="69644" y="115342"/>
                      <a:pt x="71410" y="114599"/>
                    </a:cubicBezTo>
                    <a:lnTo>
                      <a:pt x="71410" y="139287"/>
                    </a:lnTo>
                    <a:cubicBezTo>
                      <a:pt x="69205" y="140022"/>
                      <a:pt x="66487" y="140721"/>
                      <a:pt x="63259" y="141376"/>
                    </a:cubicBezTo>
                    <a:cubicBezTo>
                      <a:pt x="60021" y="142040"/>
                      <a:pt x="56273" y="142371"/>
                      <a:pt x="52014" y="142371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1A66A6B-D327-2B51-762F-C5069EAD66A8}"/>
                  </a:ext>
                </a:extLst>
              </p:cNvPr>
              <p:cNvSpPr/>
              <p:nvPr/>
            </p:nvSpPr>
            <p:spPr>
              <a:xfrm>
                <a:off x="1150029" y="508505"/>
                <a:ext cx="107549" cy="117692"/>
              </a:xfrm>
              <a:custGeom>
                <a:avLst/>
                <a:gdLst>
                  <a:gd name="connsiteX0" fmla="*/ 39233 w 107549"/>
                  <a:gd name="connsiteY0" fmla="*/ 117693 h 117692"/>
                  <a:gd name="connsiteX1" fmla="*/ 23692 w 107549"/>
                  <a:gd name="connsiteY1" fmla="*/ 115155 h 117692"/>
                  <a:gd name="connsiteX2" fmla="*/ 11237 w 107549"/>
                  <a:gd name="connsiteY2" fmla="*/ 107335 h 117692"/>
                  <a:gd name="connsiteX3" fmla="*/ 2977 w 107549"/>
                  <a:gd name="connsiteY3" fmla="*/ 93775 h 117692"/>
                  <a:gd name="connsiteX4" fmla="*/ 0 w 107549"/>
                  <a:gd name="connsiteY4" fmla="*/ 74271 h 117692"/>
                  <a:gd name="connsiteX5" fmla="*/ 0 w 107549"/>
                  <a:gd name="connsiteY5" fmla="*/ 0 h 117692"/>
                  <a:gd name="connsiteX6" fmla="*/ 31736 w 107549"/>
                  <a:gd name="connsiteY6" fmla="*/ 0 h 117692"/>
                  <a:gd name="connsiteX7" fmla="*/ 31736 w 107549"/>
                  <a:gd name="connsiteY7" fmla="*/ 69867 h 117692"/>
                  <a:gd name="connsiteX8" fmla="*/ 36803 w 107549"/>
                  <a:gd name="connsiteY8" fmla="*/ 87166 h 117692"/>
                  <a:gd name="connsiteX9" fmla="*/ 51788 w 107549"/>
                  <a:gd name="connsiteY9" fmla="*/ 93004 h 117692"/>
                  <a:gd name="connsiteX10" fmla="*/ 68872 w 107549"/>
                  <a:gd name="connsiteY10" fmla="*/ 86727 h 117692"/>
                  <a:gd name="connsiteX11" fmla="*/ 75812 w 107549"/>
                  <a:gd name="connsiteY11" fmla="*/ 67662 h 117692"/>
                  <a:gd name="connsiteX12" fmla="*/ 75812 w 107549"/>
                  <a:gd name="connsiteY12" fmla="*/ 0 h 117692"/>
                  <a:gd name="connsiteX13" fmla="*/ 107549 w 107549"/>
                  <a:gd name="connsiteY13" fmla="*/ 0 h 117692"/>
                  <a:gd name="connsiteX14" fmla="*/ 107549 w 107549"/>
                  <a:gd name="connsiteY14" fmla="*/ 115263 h 117692"/>
                  <a:gd name="connsiteX15" fmla="*/ 75812 w 107549"/>
                  <a:gd name="connsiteY15" fmla="*/ 115263 h 117692"/>
                  <a:gd name="connsiteX16" fmla="*/ 75812 w 107549"/>
                  <a:gd name="connsiteY16" fmla="*/ 97193 h 117692"/>
                  <a:gd name="connsiteX17" fmla="*/ 62477 w 107549"/>
                  <a:gd name="connsiteY17" fmla="*/ 111846 h 117692"/>
                  <a:gd name="connsiteX18" fmla="*/ 39233 w 107549"/>
                  <a:gd name="connsiteY18" fmla="*/ 117693 h 1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7549" h="117692">
                    <a:moveTo>
                      <a:pt x="39233" y="117693"/>
                    </a:moveTo>
                    <a:cubicBezTo>
                      <a:pt x="33647" y="117693"/>
                      <a:pt x="28463" y="116841"/>
                      <a:pt x="23692" y="115155"/>
                    </a:cubicBezTo>
                    <a:cubicBezTo>
                      <a:pt x="18913" y="113468"/>
                      <a:pt x="14770" y="110859"/>
                      <a:pt x="11237" y="107335"/>
                    </a:cubicBezTo>
                    <a:cubicBezTo>
                      <a:pt x="7712" y="103801"/>
                      <a:pt x="4959" y="99282"/>
                      <a:pt x="2977" y="93775"/>
                    </a:cubicBezTo>
                    <a:cubicBezTo>
                      <a:pt x="995" y="88270"/>
                      <a:pt x="0" y="81768"/>
                      <a:pt x="0" y="74271"/>
                    </a:cubicBezTo>
                    <a:lnTo>
                      <a:pt x="0" y="0"/>
                    </a:lnTo>
                    <a:lnTo>
                      <a:pt x="31736" y="0"/>
                    </a:lnTo>
                    <a:lnTo>
                      <a:pt x="31736" y="69867"/>
                    </a:lnTo>
                    <a:cubicBezTo>
                      <a:pt x="31736" y="77508"/>
                      <a:pt x="33422" y="83274"/>
                      <a:pt x="36803" y="87166"/>
                    </a:cubicBezTo>
                    <a:cubicBezTo>
                      <a:pt x="40184" y="91058"/>
                      <a:pt x="45179" y="93004"/>
                      <a:pt x="51788" y="93004"/>
                    </a:cubicBezTo>
                    <a:cubicBezTo>
                      <a:pt x="58550" y="93004"/>
                      <a:pt x="64244" y="90914"/>
                      <a:pt x="68872" y="86727"/>
                    </a:cubicBezTo>
                    <a:cubicBezTo>
                      <a:pt x="73499" y="82539"/>
                      <a:pt x="75812" y="76181"/>
                      <a:pt x="75812" y="67662"/>
                    </a:cubicBezTo>
                    <a:lnTo>
                      <a:pt x="75812" y="0"/>
                    </a:lnTo>
                    <a:lnTo>
                      <a:pt x="107549" y="0"/>
                    </a:lnTo>
                    <a:lnTo>
                      <a:pt x="107549" y="115263"/>
                    </a:lnTo>
                    <a:lnTo>
                      <a:pt x="75812" y="115263"/>
                    </a:lnTo>
                    <a:lnTo>
                      <a:pt x="75812" y="97193"/>
                    </a:lnTo>
                    <a:cubicBezTo>
                      <a:pt x="72872" y="103075"/>
                      <a:pt x="68433" y="107953"/>
                      <a:pt x="62477" y="111846"/>
                    </a:cubicBezTo>
                    <a:cubicBezTo>
                      <a:pt x="56532" y="115738"/>
                      <a:pt x="48775" y="117693"/>
                      <a:pt x="39233" y="117693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9EEDF63-753C-EB7D-4C6E-95E37296BBEC}"/>
                  </a:ext>
                </a:extLst>
              </p:cNvPr>
              <p:cNvSpPr/>
              <p:nvPr/>
            </p:nvSpPr>
            <p:spPr>
              <a:xfrm>
                <a:off x="1286217" y="506738"/>
                <a:ext cx="69206" cy="117029"/>
              </a:xfrm>
              <a:custGeom>
                <a:avLst/>
                <a:gdLst>
                  <a:gd name="connsiteX0" fmla="*/ 0 w 69206"/>
                  <a:gd name="connsiteY0" fmla="*/ 1767 h 117029"/>
                  <a:gd name="connsiteX1" fmla="*/ 31964 w 69206"/>
                  <a:gd name="connsiteY1" fmla="*/ 1767 h 117029"/>
                  <a:gd name="connsiteX2" fmla="*/ 31964 w 69206"/>
                  <a:gd name="connsiteY2" fmla="*/ 23809 h 117029"/>
                  <a:gd name="connsiteX3" fmla="*/ 46289 w 69206"/>
                  <a:gd name="connsiteY3" fmla="*/ 6179 h 117029"/>
                  <a:gd name="connsiteX4" fmla="*/ 69207 w 69206"/>
                  <a:gd name="connsiteY4" fmla="*/ 0 h 117029"/>
                  <a:gd name="connsiteX5" fmla="*/ 69207 w 69206"/>
                  <a:gd name="connsiteY5" fmla="*/ 29755 h 117029"/>
                  <a:gd name="connsiteX6" fmla="*/ 41658 w 69206"/>
                  <a:gd name="connsiteY6" fmla="*/ 36149 h 117029"/>
                  <a:gd name="connsiteX7" fmla="*/ 31964 w 69206"/>
                  <a:gd name="connsiteY7" fmla="*/ 59286 h 117029"/>
                  <a:gd name="connsiteX8" fmla="*/ 31964 w 69206"/>
                  <a:gd name="connsiteY8" fmla="*/ 117030 h 117029"/>
                  <a:gd name="connsiteX9" fmla="*/ 0 w 69206"/>
                  <a:gd name="connsiteY9" fmla="*/ 117030 h 117029"/>
                  <a:gd name="connsiteX10" fmla="*/ 0 w 69206"/>
                  <a:gd name="connsiteY10" fmla="*/ 1767 h 11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6" h="117029">
                    <a:moveTo>
                      <a:pt x="0" y="1767"/>
                    </a:moveTo>
                    <a:lnTo>
                      <a:pt x="31964" y="1767"/>
                    </a:lnTo>
                    <a:lnTo>
                      <a:pt x="31964" y="23809"/>
                    </a:lnTo>
                    <a:cubicBezTo>
                      <a:pt x="35634" y="16017"/>
                      <a:pt x="40416" y="10143"/>
                      <a:pt x="46289" y="6179"/>
                    </a:cubicBezTo>
                    <a:cubicBezTo>
                      <a:pt x="52161" y="2207"/>
                      <a:pt x="59804" y="153"/>
                      <a:pt x="69207" y="0"/>
                    </a:cubicBezTo>
                    <a:lnTo>
                      <a:pt x="69207" y="29755"/>
                    </a:lnTo>
                    <a:cubicBezTo>
                      <a:pt x="57311" y="29612"/>
                      <a:pt x="48124" y="31737"/>
                      <a:pt x="41658" y="36149"/>
                    </a:cubicBezTo>
                    <a:cubicBezTo>
                      <a:pt x="35192" y="40553"/>
                      <a:pt x="31964" y="48274"/>
                      <a:pt x="31964" y="59286"/>
                    </a:cubicBezTo>
                    <a:lnTo>
                      <a:pt x="31964" y="117030"/>
                    </a:lnTo>
                    <a:lnTo>
                      <a:pt x="0" y="117030"/>
                    </a:lnTo>
                    <a:lnTo>
                      <a:pt x="0" y="1767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0325E9-9FAD-8075-A80B-3E6D3521A994}"/>
                  </a:ext>
                </a:extLst>
              </p:cNvPr>
              <p:cNvSpPr/>
              <p:nvPr/>
            </p:nvSpPr>
            <p:spPr>
              <a:xfrm>
                <a:off x="1367547" y="505860"/>
                <a:ext cx="115484" cy="120338"/>
              </a:xfrm>
              <a:custGeom>
                <a:avLst/>
                <a:gdLst>
                  <a:gd name="connsiteX0" fmla="*/ 60171 w 115484"/>
                  <a:gd name="connsiteY0" fmla="*/ 120338 h 120338"/>
                  <a:gd name="connsiteX1" fmla="*/ 36142 w 115484"/>
                  <a:gd name="connsiteY1" fmla="*/ 116366 h 120338"/>
                  <a:gd name="connsiteX2" fmla="*/ 17196 w 115484"/>
                  <a:gd name="connsiteY2" fmla="*/ 104690 h 120338"/>
                  <a:gd name="connsiteX3" fmla="*/ 4523 w 115484"/>
                  <a:gd name="connsiteY3" fmla="*/ 86396 h 120338"/>
                  <a:gd name="connsiteX4" fmla="*/ 0 w 115484"/>
                  <a:gd name="connsiteY4" fmla="*/ 61707 h 120338"/>
                  <a:gd name="connsiteX5" fmla="*/ 0 w 115484"/>
                  <a:gd name="connsiteY5" fmla="*/ 59950 h 120338"/>
                  <a:gd name="connsiteX6" fmla="*/ 4523 w 115484"/>
                  <a:gd name="connsiteY6" fmla="*/ 35262 h 120338"/>
                  <a:gd name="connsiteX7" fmla="*/ 17196 w 115484"/>
                  <a:gd name="connsiteY7" fmla="*/ 16312 h 120338"/>
                  <a:gd name="connsiteX8" fmla="*/ 35926 w 115484"/>
                  <a:gd name="connsiteY8" fmla="*/ 4296 h 120338"/>
                  <a:gd name="connsiteX9" fmla="*/ 59286 w 115484"/>
                  <a:gd name="connsiteY9" fmla="*/ 0 h 120338"/>
                  <a:gd name="connsiteX10" fmla="*/ 80671 w 115484"/>
                  <a:gd name="connsiteY10" fmla="*/ 3417 h 120338"/>
                  <a:gd name="connsiteX11" fmla="*/ 98515 w 115484"/>
                  <a:gd name="connsiteY11" fmla="*/ 13882 h 120338"/>
                  <a:gd name="connsiteX12" fmla="*/ 110865 w 115484"/>
                  <a:gd name="connsiteY12" fmla="*/ 32069 h 120338"/>
                  <a:gd name="connsiteX13" fmla="*/ 115485 w 115484"/>
                  <a:gd name="connsiteY13" fmla="*/ 58622 h 120338"/>
                  <a:gd name="connsiteX14" fmla="*/ 115485 w 115484"/>
                  <a:gd name="connsiteY14" fmla="*/ 67437 h 120338"/>
                  <a:gd name="connsiteX15" fmla="*/ 32407 w 115484"/>
                  <a:gd name="connsiteY15" fmla="*/ 67437 h 120338"/>
                  <a:gd name="connsiteX16" fmla="*/ 40449 w 115484"/>
                  <a:gd name="connsiteY16" fmla="*/ 89812 h 120338"/>
                  <a:gd name="connsiteX17" fmla="*/ 61046 w 115484"/>
                  <a:gd name="connsiteY17" fmla="*/ 97632 h 120338"/>
                  <a:gd name="connsiteX18" fmla="*/ 77918 w 115484"/>
                  <a:gd name="connsiteY18" fmla="*/ 93229 h 120338"/>
                  <a:gd name="connsiteX19" fmla="*/ 85075 w 115484"/>
                  <a:gd name="connsiteY19" fmla="*/ 81544 h 120338"/>
                  <a:gd name="connsiteX20" fmla="*/ 115269 w 115484"/>
                  <a:gd name="connsiteY20" fmla="*/ 81544 h 120338"/>
                  <a:gd name="connsiteX21" fmla="*/ 98181 w 115484"/>
                  <a:gd name="connsiteY21" fmla="*/ 110303 h 120338"/>
                  <a:gd name="connsiteX22" fmla="*/ 60171 w 115484"/>
                  <a:gd name="connsiteY22" fmla="*/ 120338 h 120338"/>
                  <a:gd name="connsiteX23" fmla="*/ 84406 w 115484"/>
                  <a:gd name="connsiteY23" fmla="*/ 47825 h 120338"/>
                  <a:gd name="connsiteX24" fmla="*/ 77130 w 115484"/>
                  <a:gd name="connsiteY24" fmla="*/ 28321 h 120338"/>
                  <a:gd name="connsiteX25" fmla="*/ 59286 w 115484"/>
                  <a:gd name="connsiteY25" fmla="*/ 22043 h 120338"/>
                  <a:gd name="connsiteX26" fmla="*/ 41539 w 115484"/>
                  <a:gd name="connsiteY26" fmla="*/ 28760 h 120338"/>
                  <a:gd name="connsiteX27" fmla="*/ 32838 w 115484"/>
                  <a:gd name="connsiteY27" fmla="*/ 47825 h 120338"/>
                  <a:gd name="connsiteX28" fmla="*/ 84406 w 115484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4" h="120338">
                    <a:moveTo>
                      <a:pt x="60171" y="120338"/>
                    </a:moveTo>
                    <a:cubicBezTo>
                      <a:pt x="51492" y="120338"/>
                      <a:pt x="43482" y="119011"/>
                      <a:pt x="36142" y="116366"/>
                    </a:cubicBezTo>
                    <a:cubicBezTo>
                      <a:pt x="28801" y="113720"/>
                      <a:pt x="22486" y="109828"/>
                      <a:pt x="17196" y="104690"/>
                    </a:cubicBezTo>
                    <a:cubicBezTo>
                      <a:pt x="11745" y="99695"/>
                      <a:pt x="7524" y="93597"/>
                      <a:pt x="4523" y="86396"/>
                    </a:cubicBezTo>
                    <a:cubicBezTo>
                      <a:pt x="1511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11" y="42615"/>
                      <a:pt x="4523" y="35262"/>
                    </a:cubicBezTo>
                    <a:cubicBezTo>
                      <a:pt x="7524" y="27917"/>
                      <a:pt x="11745" y="21604"/>
                      <a:pt x="17196" y="16312"/>
                    </a:cubicBezTo>
                    <a:cubicBezTo>
                      <a:pt x="22486" y="11165"/>
                      <a:pt x="28725" y="7166"/>
                      <a:pt x="35926" y="4296"/>
                    </a:cubicBezTo>
                    <a:cubicBezTo>
                      <a:pt x="43115" y="1435"/>
                      <a:pt x="50909" y="0"/>
                      <a:pt x="59286" y="0"/>
                    </a:cubicBezTo>
                    <a:cubicBezTo>
                      <a:pt x="66778" y="0"/>
                      <a:pt x="73903" y="1139"/>
                      <a:pt x="80671" y="3417"/>
                    </a:cubicBezTo>
                    <a:cubicBezTo>
                      <a:pt x="87418" y="5694"/>
                      <a:pt x="93377" y="9183"/>
                      <a:pt x="98515" y="13882"/>
                    </a:cubicBezTo>
                    <a:cubicBezTo>
                      <a:pt x="103664" y="18590"/>
                      <a:pt x="107777" y="24653"/>
                      <a:pt x="110865" y="32069"/>
                    </a:cubicBezTo>
                    <a:cubicBezTo>
                      <a:pt x="113941" y="39485"/>
                      <a:pt x="115485" y="48345"/>
                      <a:pt x="115485" y="58622"/>
                    </a:cubicBezTo>
                    <a:lnTo>
                      <a:pt x="115485" y="67437"/>
                    </a:lnTo>
                    <a:lnTo>
                      <a:pt x="32407" y="67437"/>
                    </a:lnTo>
                    <a:cubicBezTo>
                      <a:pt x="32838" y="77141"/>
                      <a:pt x="35516" y="84593"/>
                      <a:pt x="40449" y="89812"/>
                    </a:cubicBezTo>
                    <a:cubicBezTo>
                      <a:pt x="45361" y="95032"/>
                      <a:pt x="52226" y="97632"/>
                      <a:pt x="61046" y="97632"/>
                    </a:cubicBezTo>
                    <a:cubicBezTo>
                      <a:pt x="68537" y="97632"/>
                      <a:pt x="74162" y="96171"/>
                      <a:pt x="77918" y="93229"/>
                    </a:cubicBezTo>
                    <a:cubicBezTo>
                      <a:pt x="81653" y="90287"/>
                      <a:pt x="84039" y="86396"/>
                      <a:pt x="85075" y="81544"/>
                    </a:cubicBezTo>
                    <a:lnTo>
                      <a:pt x="115269" y="81544"/>
                    </a:lnTo>
                    <a:cubicBezTo>
                      <a:pt x="113358" y="94036"/>
                      <a:pt x="107659" y="103622"/>
                      <a:pt x="98181" y="110303"/>
                    </a:cubicBezTo>
                    <a:cubicBezTo>
                      <a:pt x="88713" y="116993"/>
                      <a:pt x="76040" y="120338"/>
                      <a:pt x="60171" y="120338"/>
                    </a:cubicBezTo>
                    <a:close/>
                    <a:moveTo>
                      <a:pt x="84406" y="47825"/>
                    </a:moveTo>
                    <a:cubicBezTo>
                      <a:pt x="83823" y="39010"/>
                      <a:pt x="81394" y="32508"/>
                      <a:pt x="77130" y="28321"/>
                    </a:cubicBezTo>
                    <a:cubicBezTo>
                      <a:pt x="72877" y="24132"/>
                      <a:pt x="66929" y="22043"/>
                      <a:pt x="59286" y="22043"/>
                    </a:cubicBezTo>
                    <a:cubicBezTo>
                      <a:pt x="52086" y="22043"/>
                      <a:pt x="46181" y="24284"/>
                      <a:pt x="41539" y="28760"/>
                    </a:cubicBezTo>
                    <a:cubicBezTo>
                      <a:pt x="36919" y="33243"/>
                      <a:pt x="34015" y="39601"/>
                      <a:pt x="32838" y="47825"/>
                    </a:cubicBezTo>
                    <a:lnTo>
                      <a:pt x="84406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6E9300B-791B-C59D-E178-AA83EB7A339E}"/>
                  </a:ext>
                </a:extLst>
              </p:cNvPr>
              <p:cNvSpPr/>
              <p:nvPr/>
            </p:nvSpPr>
            <p:spPr>
              <a:xfrm>
                <a:off x="392991" y="686578"/>
                <a:ext cx="101155" cy="157581"/>
              </a:xfrm>
              <a:custGeom>
                <a:avLst/>
                <a:gdLst>
                  <a:gd name="connsiteX0" fmla="*/ 0 w 101155"/>
                  <a:gd name="connsiteY0" fmla="*/ 0 h 157581"/>
                  <a:gd name="connsiteX1" fmla="*/ 101156 w 101155"/>
                  <a:gd name="connsiteY1" fmla="*/ 0 h 157581"/>
                  <a:gd name="connsiteX2" fmla="*/ 101156 w 101155"/>
                  <a:gd name="connsiteY2" fmla="*/ 27773 h 157581"/>
                  <a:gd name="connsiteX3" fmla="*/ 35700 w 101155"/>
                  <a:gd name="connsiteY3" fmla="*/ 27773 h 157581"/>
                  <a:gd name="connsiteX4" fmla="*/ 35700 w 101155"/>
                  <a:gd name="connsiteY4" fmla="*/ 69643 h 157581"/>
                  <a:gd name="connsiteX5" fmla="*/ 87493 w 101155"/>
                  <a:gd name="connsiteY5" fmla="*/ 69643 h 157581"/>
                  <a:gd name="connsiteX6" fmla="*/ 87493 w 101155"/>
                  <a:gd name="connsiteY6" fmla="*/ 96538 h 157581"/>
                  <a:gd name="connsiteX7" fmla="*/ 35700 w 101155"/>
                  <a:gd name="connsiteY7" fmla="*/ 96538 h 157581"/>
                  <a:gd name="connsiteX8" fmla="*/ 35700 w 101155"/>
                  <a:gd name="connsiteY8" fmla="*/ 157581 h 157581"/>
                  <a:gd name="connsiteX9" fmla="*/ 0 w 101155"/>
                  <a:gd name="connsiteY9" fmla="*/ 157581 h 157581"/>
                  <a:gd name="connsiteX10" fmla="*/ 0 w 101155"/>
                  <a:gd name="connsiteY10" fmla="*/ 0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155" h="157581">
                    <a:moveTo>
                      <a:pt x="0" y="0"/>
                    </a:moveTo>
                    <a:lnTo>
                      <a:pt x="101156" y="0"/>
                    </a:lnTo>
                    <a:lnTo>
                      <a:pt x="101156" y="27773"/>
                    </a:lnTo>
                    <a:lnTo>
                      <a:pt x="35700" y="27773"/>
                    </a:lnTo>
                    <a:lnTo>
                      <a:pt x="35700" y="69643"/>
                    </a:lnTo>
                    <a:lnTo>
                      <a:pt x="87493" y="69643"/>
                    </a:lnTo>
                    <a:lnTo>
                      <a:pt x="87493" y="96538"/>
                    </a:lnTo>
                    <a:lnTo>
                      <a:pt x="35700" y="96538"/>
                    </a:lnTo>
                    <a:lnTo>
                      <a:pt x="35700" y="157581"/>
                    </a:lnTo>
                    <a:lnTo>
                      <a:pt x="0" y="1575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49107A0-646C-0879-24E0-5C393A89A7A4}"/>
                  </a:ext>
                </a:extLst>
              </p:cNvPr>
              <p:cNvSpPr/>
              <p:nvPr/>
            </p:nvSpPr>
            <p:spPr>
              <a:xfrm>
                <a:off x="502966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6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7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3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3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3" y="21604"/>
                      <a:pt x="17192" y="16312"/>
                    </a:cubicBezTo>
                    <a:cubicBezTo>
                      <a:pt x="22478" y="11165"/>
                      <a:pt x="28724" y="7166"/>
                      <a:pt x="35926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9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3" y="81544"/>
                    </a:lnTo>
                    <a:cubicBezTo>
                      <a:pt x="113353" y="94036"/>
                      <a:pt x="107663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3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7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3287281-B089-A5E1-3301-413211769FCB}"/>
                  </a:ext>
                </a:extLst>
              </p:cNvPr>
              <p:cNvSpPr/>
              <p:nvPr/>
            </p:nvSpPr>
            <p:spPr>
              <a:xfrm>
                <a:off x="632994" y="676659"/>
                <a:ext cx="118791" cy="169929"/>
              </a:xfrm>
              <a:custGeom>
                <a:avLst/>
                <a:gdLst>
                  <a:gd name="connsiteX0" fmla="*/ 50026 w 118791"/>
                  <a:gd name="connsiteY0" fmla="*/ 169929 h 169929"/>
                  <a:gd name="connsiteX1" fmla="*/ 30414 w 118791"/>
                  <a:gd name="connsiteY1" fmla="*/ 166181 h 169929"/>
                  <a:gd name="connsiteX2" fmla="*/ 14546 w 118791"/>
                  <a:gd name="connsiteY2" fmla="*/ 154935 h 169929"/>
                  <a:gd name="connsiteX3" fmla="*/ 3856 w 118791"/>
                  <a:gd name="connsiteY3" fmla="*/ 136758 h 169929"/>
                  <a:gd name="connsiteX4" fmla="*/ 0 w 118791"/>
                  <a:gd name="connsiteY4" fmla="*/ 111522 h 169929"/>
                  <a:gd name="connsiteX5" fmla="*/ 0 w 118791"/>
                  <a:gd name="connsiteY5" fmla="*/ 109756 h 169929"/>
                  <a:gd name="connsiteX6" fmla="*/ 3856 w 118791"/>
                  <a:gd name="connsiteY6" fmla="*/ 84414 h 169929"/>
                  <a:gd name="connsiteX7" fmla="*/ 14546 w 118791"/>
                  <a:gd name="connsiteY7" fmla="*/ 65464 h 169929"/>
                  <a:gd name="connsiteX8" fmla="*/ 30634 w 118791"/>
                  <a:gd name="connsiteY8" fmla="*/ 53672 h 169929"/>
                  <a:gd name="connsiteX9" fmla="*/ 50690 w 118791"/>
                  <a:gd name="connsiteY9" fmla="*/ 49591 h 169929"/>
                  <a:gd name="connsiteX10" fmla="*/ 73392 w 118791"/>
                  <a:gd name="connsiteY10" fmla="*/ 55098 h 169929"/>
                  <a:gd name="connsiteX11" fmla="*/ 87054 w 118791"/>
                  <a:gd name="connsiteY11" fmla="*/ 69428 h 169929"/>
                  <a:gd name="connsiteX12" fmla="*/ 87054 w 118791"/>
                  <a:gd name="connsiteY12" fmla="*/ 0 h 169929"/>
                  <a:gd name="connsiteX13" fmla="*/ 118791 w 118791"/>
                  <a:gd name="connsiteY13" fmla="*/ 0 h 169929"/>
                  <a:gd name="connsiteX14" fmla="*/ 118791 w 118791"/>
                  <a:gd name="connsiteY14" fmla="*/ 167500 h 169929"/>
                  <a:gd name="connsiteX15" fmla="*/ 87054 w 118791"/>
                  <a:gd name="connsiteY15" fmla="*/ 167500 h 169929"/>
                  <a:gd name="connsiteX16" fmla="*/ 87054 w 118791"/>
                  <a:gd name="connsiteY16" fmla="*/ 148327 h 169929"/>
                  <a:gd name="connsiteX17" fmla="*/ 72728 w 118791"/>
                  <a:gd name="connsiteY17" fmla="*/ 163536 h 169929"/>
                  <a:gd name="connsiteX18" fmla="*/ 50026 w 118791"/>
                  <a:gd name="connsiteY18" fmla="*/ 169929 h 169929"/>
                  <a:gd name="connsiteX19" fmla="*/ 59505 w 118791"/>
                  <a:gd name="connsiteY19" fmla="*/ 145017 h 169929"/>
                  <a:gd name="connsiteX20" fmla="*/ 80002 w 118791"/>
                  <a:gd name="connsiteY20" fmla="*/ 136516 h 169929"/>
                  <a:gd name="connsiteX21" fmla="*/ 87938 w 118791"/>
                  <a:gd name="connsiteY21" fmla="*/ 110312 h 169929"/>
                  <a:gd name="connsiteX22" fmla="*/ 87938 w 118791"/>
                  <a:gd name="connsiteY22" fmla="*/ 108546 h 169929"/>
                  <a:gd name="connsiteX23" fmla="*/ 80773 w 118791"/>
                  <a:gd name="connsiteY23" fmla="*/ 82566 h 169929"/>
                  <a:gd name="connsiteX24" fmla="*/ 60389 w 118791"/>
                  <a:gd name="connsiteY24" fmla="*/ 73831 h 169929"/>
                  <a:gd name="connsiteX25" fmla="*/ 39781 w 118791"/>
                  <a:gd name="connsiteY25" fmla="*/ 82790 h 169929"/>
                  <a:gd name="connsiteX26" fmla="*/ 32616 w 118791"/>
                  <a:gd name="connsiteY26" fmla="*/ 108985 h 169929"/>
                  <a:gd name="connsiteX27" fmla="*/ 32616 w 118791"/>
                  <a:gd name="connsiteY27" fmla="*/ 110751 h 169929"/>
                  <a:gd name="connsiteX28" fmla="*/ 40113 w 118791"/>
                  <a:gd name="connsiteY28" fmla="*/ 136516 h 169929"/>
                  <a:gd name="connsiteX29" fmla="*/ 59505 w 118791"/>
                  <a:gd name="connsiteY29" fmla="*/ 145017 h 16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8791" h="169929">
                    <a:moveTo>
                      <a:pt x="50026" y="169929"/>
                    </a:moveTo>
                    <a:cubicBezTo>
                      <a:pt x="42978" y="169929"/>
                      <a:pt x="36436" y="168674"/>
                      <a:pt x="30414" y="166181"/>
                    </a:cubicBezTo>
                    <a:cubicBezTo>
                      <a:pt x="24388" y="163679"/>
                      <a:pt x="19097" y="159940"/>
                      <a:pt x="14546" y="154935"/>
                    </a:cubicBezTo>
                    <a:cubicBezTo>
                      <a:pt x="9990" y="150093"/>
                      <a:pt x="6425" y="144030"/>
                      <a:pt x="3856" y="136758"/>
                    </a:cubicBezTo>
                    <a:cubicBezTo>
                      <a:pt x="1282" y="129485"/>
                      <a:pt x="0" y="121073"/>
                      <a:pt x="0" y="111522"/>
                    </a:cubicBezTo>
                    <a:lnTo>
                      <a:pt x="0" y="109756"/>
                    </a:lnTo>
                    <a:cubicBezTo>
                      <a:pt x="0" y="100358"/>
                      <a:pt x="1282" y="91910"/>
                      <a:pt x="3856" y="84414"/>
                    </a:cubicBezTo>
                    <a:cubicBezTo>
                      <a:pt x="6425" y="76925"/>
                      <a:pt x="9990" y="70603"/>
                      <a:pt x="14546" y="65464"/>
                    </a:cubicBezTo>
                    <a:cubicBezTo>
                      <a:pt x="19097" y="60317"/>
                      <a:pt x="24465" y="56389"/>
                      <a:pt x="30634" y="53672"/>
                    </a:cubicBezTo>
                    <a:cubicBezTo>
                      <a:pt x="36803" y="50955"/>
                      <a:pt x="43489" y="49591"/>
                      <a:pt x="50690" y="49591"/>
                    </a:cubicBezTo>
                    <a:cubicBezTo>
                      <a:pt x="59945" y="49591"/>
                      <a:pt x="67514" y="51430"/>
                      <a:pt x="73392" y="55098"/>
                    </a:cubicBezTo>
                    <a:cubicBezTo>
                      <a:pt x="79266" y="58774"/>
                      <a:pt x="83821" y="63554"/>
                      <a:pt x="87054" y="69428"/>
                    </a:cubicBezTo>
                    <a:lnTo>
                      <a:pt x="87054" y="0"/>
                    </a:lnTo>
                    <a:lnTo>
                      <a:pt x="118791" y="0"/>
                    </a:lnTo>
                    <a:lnTo>
                      <a:pt x="118791" y="167500"/>
                    </a:lnTo>
                    <a:lnTo>
                      <a:pt x="87054" y="167500"/>
                    </a:lnTo>
                    <a:lnTo>
                      <a:pt x="87054" y="148327"/>
                    </a:lnTo>
                    <a:cubicBezTo>
                      <a:pt x="84112" y="154209"/>
                      <a:pt x="79342" y="159276"/>
                      <a:pt x="72728" y="163536"/>
                    </a:cubicBezTo>
                    <a:cubicBezTo>
                      <a:pt x="66119" y="167795"/>
                      <a:pt x="58546" y="169929"/>
                      <a:pt x="50026" y="169929"/>
                    </a:cubicBezTo>
                    <a:close/>
                    <a:moveTo>
                      <a:pt x="59505" y="145017"/>
                    </a:moveTo>
                    <a:cubicBezTo>
                      <a:pt x="67881" y="145017"/>
                      <a:pt x="74710" y="142183"/>
                      <a:pt x="80002" y="136516"/>
                    </a:cubicBezTo>
                    <a:cubicBezTo>
                      <a:pt x="85292" y="130839"/>
                      <a:pt x="87938" y="122104"/>
                      <a:pt x="87938" y="110312"/>
                    </a:cubicBezTo>
                    <a:lnTo>
                      <a:pt x="87938" y="108546"/>
                    </a:lnTo>
                    <a:cubicBezTo>
                      <a:pt x="87938" y="97049"/>
                      <a:pt x="85548" y="88395"/>
                      <a:pt x="80773" y="82566"/>
                    </a:cubicBezTo>
                    <a:cubicBezTo>
                      <a:pt x="75998" y="76746"/>
                      <a:pt x="69205" y="73831"/>
                      <a:pt x="60389" y="73831"/>
                    </a:cubicBezTo>
                    <a:cubicBezTo>
                      <a:pt x="51421" y="73831"/>
                      <a:pt x="44552" y="76817"/>
                      <a:pt x="39781" y="82790"/>
                    </a:cubicBezTo>
                    <a:cubicBezTo>
                      <a:pt x="35006" y="88763"/>
                      <a:pt x="32616" y="97497"/>
                      <a:pt x="32616" y="108985"/>
                    </a:cubicBezTo>
                    <a:lnTo>
                      <a:pt x="32616" y="110751"/>
                    </a:lnTo>
                    <a:cubicBezTo>
                      <a:pt x="32616" y="122248"/>
                      <a:pt x="35113" y="130839"/>
                      <a:pt x="40113" y="136516"/>
                    </a:cubicBezTo>
                    <a:cubicBezTo>
                      <a:pt x="45104" y="142183"/>
                      <a:pt x="51569" y="145017"/>
                      <a:pt x="59505" y="14501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6A7747C-87A0-23D3-FEA0-1081964D57EA}"/>
                  </a:ext>
                </a:extLst>
              </p:cNvPr>
              <p:cNvSpPr/>
              <p:nvPr/>
            </p:nvSpPr>
            <p:spPr>
              <a:xfrm>
                <a:off x="773603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5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6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7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2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2" y="21604"/>
                      <a:pt x="17192" y="16312"/>
                    </a:cubicBezTo>
                    <a:cubicBezTo>
                      <a:pt x="22478" y="11165"/>
                      <a:pt x="28724" y="7166"/>
                      <a:pt x="35925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6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8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7" y="81544"/>
                    </a:lnTo>
                    <a:cubicBezTo>
                      <a:pt x="113348" y="94036"/>
                      <a:pt x="107662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2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6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52AD034-CA1F-4F3D-60BE-A74C50387F6E}"/>
                  </a:ext>
                </a:extLst>
              </p:cNvPr>
              <p:cNvSpPr/>
              <p:nvPr/>
            </p:nvSpPr>
            <p:spPr>
              <a:xfrm>
                <a:off x="910464" y="727130"/>
                <a:ext cx="69204" cy="117028"/>
              </a:xfrm>
              <a:custGeom>
                <a:avLst/>
                <a:gdLst>
                  <a:gd name="connsiteX0" fmla="*/ 0 w 69204"/>
                  <a:gd name="connsiteY0" fmla="*/ 1766 h 117028"/>
                  <a:gd name="connsiteX1" fmla="*/ 31961 w 69204"/>
                  <a:gd name="connsiteY1" fmla="*/ 1766 h 117028"/>
                  <a:gd name="connsiteX2" fmla="*/ 31961 w 69204"/>
                  <a:gd name="connsiteY2" fmla="*/ 23808 h 117028"/>
                  <a:gd name="connsiteX3" fmla="*/ 46282 w 69204"/>
                  <a:gd name="connsiteY3" fmla="*/ 6178 h 117028"/>
                  <a:gd name="connsiteX4" fmla="*/ 69205 w 69204"/>
                  <a:gd name="connsiteY4" fmla="*/ 0 h 117028"/>
                  <a:gd name="connsiteX5" fmla="*/ 69205 w 69204"/>
                  <a:gd name="connsiteY5" fmla="*/ 29754 h 117028"/>
                  <a:gd name="connsiteX6" fmla="*/ 41656 w 69204"/>
                  <a:gd name="connsiteY6" fmla="*/ 36148 h 117028"/>
                  <a:gd name="connsiteX7" fmla="*/ 31962 w 69204"/>
                  <a:gd name="connsiteY7" fmla="*/ 59285 h 117028"/>
                  <a:gd name="connsiteX8" fmla="*/ 31962 w 69204"/>
                  <a:gd name="connsiteY8" fmla="*/ 117029 h 117028"/>
                  <a:gd name="connsiteX9" fmla="*/ 0 w 69204"/>
                  <a:gd name="connsiteY9" fmla="*/ 117029 h 117028"/>
                  <a:gd name="connsiteX10" fmla="*/ 0 w 69204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4" h="117028">
                    <a:moveTo>
                      <a:pt x="0" y="1766"/>
                    </a:moveTo>
                    <a:lnTo>
                      <a:pt x="31961" y="1766"/>
                    </a:lnTo>
                    <a:lnTo>
                      <a:pt x="31961" y="23808"/>
                    </a:lnTo>
                    <a:cubicBezTo>
                      <a:pt x="35629" y="16015"/>
                      <a:pt x="40409" y="10142"/>
                      <a:pt x="46282" y="6178"/>
                    </a:cubicBezTo>
                    <a:cubicBezTo>
                      <a:pt x="52157" y="2205"/>
                      <a:pt x="59797" y="152"/>
                      <a:pt x="69205" y="0"/>
                    </a:cubicBezTo>
                    <a:lnTo>
                      <a:pt x="69205" y="29754"/>
                    </a:lnTo>
                    <a:cubicBezTo>
                      <a:pt x="57304" y="29611"/>
                      <a:pt x="48121" y="31736"/>
                      <a:pt x="41656" y="36148"/>
                    </a:cubicBezTo>
                    <a:cubicBezTo>
                      <a:pt x="35190" y="40551"/>
                      <a:pt x="31962" y="48273"/>
                      <a:pt x="31962" y="59285"/>
                    </a:cubicBezTo>
                    <a:lnTo>
                      <a:pt x="31962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39176D5-9ED7-96DA-7C60-F41E53D9718C}"/>
                  </a:ext>
                </a:extLst>
              </p:cNvPr>
              <p:cNvSpPr/>
              <p:nvPr/>
            </p:nvSpPr>
            <p:spPr>
              <a:xfrm>
                <a:off x="991345" y="726251"/>
                <a:ext cx="104465" cy="120337"/>
              </a:xfrm>
              <a:custGeom>
                <a:avLst/>
                <a:gdLst>
                  <a:gd name="connsiteX0" fmla="*/ 38571 w 104465"/>
                  <a:gd name="connsiteY0" fmla="*/ 120337 h 120337"/>
                  <a:gd name="connsiteX1" fmla="*/ 23693 w 104465"/>
                  <a:gd name="connsiteY1" fmla="*/ 118347 h 120337"/>
                  <a:gd name="connsiteX2" fmla="*/ 11460 w 104465"/>
                  <a:gd name="connsiteY2" fmla="*/ 112176 h 120337"/>
                  <a:gd name="connsiteX3" fmla="*/ 3085 w 104465"/>
                  <a:gd name="connsiteY3" fmla="*/ 101487 h 120337"/>
                  <a:gd name="connsiteX4" fmla="*/ 0 w 104465"/>
                  <a:gd name="connsiteY4" fmla="*/ 85955 h 120337"/>
                  <a:gd name="connsiteX5" fmla="*/ 4403 w 104465"/>
                  <a:gd name="connsiteY5" fmla="*/ 68764 h 120337"/>
                  <a:gd name="connsiteX6" fmla="*/ 16752 w 104465"/>
                  <a:gd name="connsiteY6" fmla="*/ 57303 h 120337"/>
                  <a:gd name="connsiteX7" fmla="*/ 35700 w 104465"/>
                  <a:gd name="connsiteY7" fmla="*/ 50909 h 120337"/>
                  <a:gd name="connsiteX8" fmla="*/ 59940 w 104465"/>
                  <a:gd name="connsiteY8" fmla="*/ 48927 h 120337"/>
                  <a:gd name="connsiteX9" fmla="*/ 72943 w 104465"/>
                  <a:gd name="connsiteY9" fmla="*/ 48927 h 120337"/>
                  <a:gd name="connsiteX10" fmla="*/ 72943 w 104465"/>
                  <a:gd name="connsiteY10" fmla="*/ 44299 h 120337"/>
                  <a:gd name="connsiteX11" fmla="*/ 69087 w 104465"/>
                  <a:gd name="connsiteY11" fmla="*/ 28544 h 120337"/>
                  <a:gd name="connsiteX12" fmla="*/ 54209 w 104465"/>
                  <a:gd name="connsiteY12" fmla="*/ 23146 h 120337"/>
                  <a:gd name="connsiteX13" fmla="*/ 40220 w 104465"/>
                  <a:gd name="connsiteY13" fmla="*/ 27549 h 120337"/>
                  <a:gd name="connsiteX14" fmla="*/ 34597 w 104465"/>
                  <a:gd name="connsiteY14" fmla="*/ 39448 h 120337"/>
                  <a:gd name="connsiteX15" fmla="*/ 4403 w 104465"/>
                  <a:gd name="connsiteY15" fmla="*/ 39448 h 120337"/>
                  <a:gd name="connsiteX16" fmla="*/ 9362 w 104465"/>
                  <a:gd name="connsiteY16" fmla="*/ 21818 h 120337"/>
                  <a:gd name="connsiteX17" fmla="*/ 20491 w 104465"/>
                  <a:gd name="connsiteY17" fmla="*/ 9478 h 120337"/>
                  <a:gd name="connsiteX18" fmla="*/ 36471 w 104465"/>
                  <a:gd name="connsiteY18" fmla="*/ 2313 h 120337"/>
                  <a:gd name="connsiteX19" fmla="*/ 56201 w 104465"/>
                  <a:gd name="connsiteY19" fmla="*/ 0 h 120337"/>
                  <a:gd name="connsiteX20" fmla="*/ 75589 w 104465"/>
                  <a:gd name="connsiteY20" fmla="*/ 2313 h 120337"/>
                  <a:gd name="connsiteX21" fmla="*/ 91022 w 104465"/>
                  <a:gd name="connsiteY21" fmla="*/ 9694 h 120337"/>
                  <a:gd name="connsiteX22" fmla="*/ 100941 w 104465"/>
                  <a:gd name="connsiteY22" fmla="*/ 22921 h 120337"/>
                  <a:gd name="connsiteX23" fmla="*/ 104465 w 104465"/>
                  <a:gd name="connsiteY23" fmla="*/ 42758 h 120337"/>
                  <a:gd name="connsiteX24" fmla="*/ 104465 w 104465"/>
                  <a:gd name="connsiteY24" fmla="*/ 117907 h 120337"/>
                  <a:gd name="connsiteX25" fmla="*/ 73392 w 104465"/>
                  <a:gd name="connsiteY25" fmla="*/ 117907 h 120337"/>
                  <a:gd name="connsiteX26" fmla="*/ 73392 w 104465"/>
                  <a:gd name="connsiteY26" fmla="*/ 104025 h 120337"/>
                  <a:gd name="connsiteX27" fmla="*/ 60272 w 104465"/>
                  <a:gd name="connsiteY27" fmla="*/ 115701 h 120337"/>
                  <a:gd name="connsiteX28" fmla="*/ 38571 w 104465"/>
                  <a:gd name="connsiteY28" fmla="*/ 120337 h 120337"/>
                  <a:gd name="connsiteX29" fmla="*/ 48040 w 104465"/>
                  <a:gd name="connsiteY29" fmla="*/ 98295 h 120337"/>
                  <a:gd name="connsiteX30" fmla="*/ 65787 w 104465"/>
                  <a:gd name="connsiteY30" fmla="*/ 92860 h 120337"/>
                  <a:gd name="connsiteX31" fmla="*/ 72943 w 104465"/>
                  <a:gd name="connsiteY31" fmla="*/ 77651 h 120337"/>
                  <a:gd name="connsiteX32" fmla="*/ 72943 w 104465"/>
                  <a:gd name="connsiteY32" fmla="*/ 67876 h 120337"/>
                  <a:gd name="connsiteX33" fmla="*/ 60604 w 104465"/>
                  <a:gd name="connsiteY33" fmla="*/ 67876 h 120337"/>
                  <a:gd name="connsiteX34" fmla="*/ 39009 w 104465"/>
                  <a:gd name="connsiteY34" fmla="*/ 71436 h 120337"/>
                  <a:gd name="connsiteX35" fmla="*/ 31297 w 104465"/>
                  <a:gd name="connsiteY35" fmla="*/ 84314 h 120337"/>
                  <a:gd name="connsiteX36" fmla="*/ 35261 w 104465"/>
                  <a:gd name="connsiteY36" fmla="*/ 94519 h 120337"/>
                  <a:gd name="connsiteX37" fmla="*/ 48040 w 104465"/>
                  <a:gd name="connsiteY37" fmla="*/ 98295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4465" h="120337">
                    <a:moveTo>
                      <a:pt x="38571" y="120337"/>
                    </a:moveTo>
                    <a:cubicBezTo>
                      <a:pt x="33279" y="120337"/>
                      <a:pt x="28320" y="119673"/>
                      <a:pt x="23693" y="118347"/>
                    </a:cubicBezTo>
                    <a:cubicBezTo>
                      <a:pt x="19065" y="117029"/>
                      <a:pt x="14985" y="114974"/>
                      <a:pt x="11460" y="112176"/>
                    </a:cubicBezTo>
                    <a:cubicBezTo>
                      <a:pt x="7927" y="109388"/>
                      <a:pt x="5138" y="105828"/>
                      <a:pt x="3085" y="101487"/>
                    </a:cubicBezTo>
                    <a:cubicBezTo>
                      <a:pt x="1022" y="97156"/>
                      <a:pt x="0" y="91981"/>
                      <a:pt x="0" y="85955"/>
                    </a:cubicBezTo>
                    <a:cubicBezTo>
                      <a:pt x="0" y="79193"/>
                      <a:pt x="1462" y="73463"/>
                      <a:pt x="4403" y="68764"/>
                    </a:cubicBezTo>
                    <a:cubicBezTo>
                      <a:pt x="7344" y="64065"/>
                      <a:pt x="11460" y="60245"/>
                      <a:pt x="16752" y="57303"/>
                    </a:cubicBezTo>
                    <a:cubicBezTo>
                      <a:pt x="22034" y="54361"/>
                      <a:pt x="28355" y="52237"/>
                      <a:pt x="35700" y="50909"/>
                    </a:cubicBezTo>
                    <a:cubicBezTo>
                      <a:pt x="43045" y="49591"/>
                      <a:pt x="51125" y="48927"/>
                      <a:pt x="59940" y="48927"/>
                    </a:cubicBezTo>
                    <a:lnTo>
                      <a:pt x="72943" y="48927"/>
                    </a:lnTo>
                    <a:lnTo>
                      <a:pt x="72943" y="44299"/>
                    </a:lnTo>
                    <a:cubicBezTo>
                      <a:pt x="72943" y="37395"/>
                      <a:pt x="71660" y="32140"/>
                      <a:pt x="69087" y="28544"/>
                    </a:cubicBezTo>
                    <a:cubicBezTo>
                      <a:pt x="66513" y="24939"/>
                      <a:pt x="61563" y="23146"/>
                      <a:pt x="54209" y="23146"/>
                    </a:cubicBezTo>
                    <a:cubicBezTo>
                      <a:pt x="47896" y="23146"/>
                      <a:pt x="43224" y="24616"/>
                      <a:pt x="40220" y="27549"/>
                    </a:cubicBezTo>
                    <a:cubicBezTo>
                      <a:pt x="37207" y="30489"/>
                      <a:pt x="35332" y="34453"/>
                      <a:pt x="34597" y="39448"/>
                    </a:cubicBezTo>
                    <a:lnTo>
                      <a:pt x="4403" y="39448"/>
                    </a:lnTo>
                    <a:cubicBezTo>
                      <a:pt x="4843" y="32696"/>
                      <a:pt x="6501" y="26813"/>
                      <a:pt x="9362" y="21818"/>
                    </a:cubicBezTo>
                    <a:cubicBezTo>
                      <a:pt x="12232" y="16823"/>
                      <a:pt x="15936" y="12707"/>
                      <a:pt x="20491" y="9478"/>
                    </a:cubicBezTo>
                    <a:cubicBezTo>
                      <a:pt x="25047" y="6250"/>
                      <a:pt x="30373" y="3856"/>
                      <a:pt x="36471" y="2313"/>
                    </a:cubicBezTo>
                    <a:cubicBezTo>
                      <a:pt x="42569" y="771"/>
                      <a:pt x="49143" y="0"/>
                      <a:pt x="56201" y="0"/>
                    </a:cubicBezTo>
                    <a:cubicBezTo>
                      <a:pt x="63249" y="0"/>
                      <a:pt x="69715" y="771"/>
                      <a:pt x="75589" y="2313"/>
                    </a:cubicBezTo>
                    <a:cubicBezTo>
                      <a:pt x="81462" y="3856"/>
                      <a:pt x="86610" y="6322"/>
                      <a:pt x="91022" y="9694"/>
                    </a:cubicBezTo>
                    <a:cubicBezTo>
                      <a:pt x="95282" y="13084"/>
                      <a:pt x="98582" y="17487"/>
                      <a:pt x="100941" y="22921"/>
                    </a:cubicBezTo>
                    <a:cubicBezTo>
                      <a:pt x="103281" y="28355"/>
                      <a:pt x="104465" y="34974"/>
                      <a:pt x="104465" y="42758"/>
                    </a:cubicBezTo>
                    <a:lnTo>
                      <a:pt x="104465" y="117907"/>
                    </a:lnTo>
                    <a:lnTo>
                      <a:pt x="73392" y="117907"/>
                    </a:lnTo>
                    <a:lnTo>
                      <a:pt x="73392" y="104025"/>
                    </a:lnTo>
                    <a:cubicBezTo>
                      <a:pt x="70002" y="108734"/>
                      <a:pt x="65635" y="112617"/>
                      <a:pt x="60272" y="115701"/>
                    </a:cubicBezTo>
                    <a:cubicBezTo>
                      <a:pt x="54909" y="118795"/>
                      <a:pt x="47672" y="120337"/>
                      <a:pt x="38571" y="120337"/>
                    </a:cubicBezTo>
                    <a:close/>
                    <a:moveTo>
                      <a:pt x="48040" y="98295"/>
                    </a:moveTo>
                    <a:cubicBezTo>
                      <a:pt x="55098" y="98295"/>
                      <a:pt x="61007" y="96484"/>
                      <a:pt x="65787" y="92860"/>
                    </a:cubicBezTo>
                    <a:cubicBezTo>
                      <a:pt x="70558" y="89228"/>
                      <a:pt x="72943" y="84161"/>
                      <a:pt x="72943" y="77651"/>
                    </a:cubicBezTo>
                    <a:lnTo>
                      <a:pt x="72943" y="67876"/>
                    </a:lnTo>
                    <a:lnTo>
                      <a:pt x="60604" y="67876"/>
                    </a:lnTo>
                    <a:cubicBezTo>
                      <a:pt x="51349" y="67876"/>
                      <a:pt x="44148" y="69069"/>
                      <a:pt x="39009" y="71436"/>
                    </a:cubicBezTo>
                    <a:cubicBezTo>
                      <a:pt x="33862" y="73803"/>
                      <a:pt x="31297" y="78090"/>
                      <a:pt x="31297" y="84314"/>
                    </a:cubicBezTo>
                    <a:cubicBezTo>
                      <a:pt x="31297" y="88601"/>
                      <a:pt x="32615" y="92008"/>
                      <a:pt x="35261" y="94519"/>
                    </a:cubicBezTo>
                    <a:cubicBezTo>
                      <a:pt x="37907" y="97040"/>
                      <a:pt x="42166" y="98295"/>
                      <a:pt x="48040" y="98295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3111EEF-8899-62DB-9DCE-E31EB4DCD344}"/>
                  </a:ext>
                </a:extLst>
              </p:cNvPr>
              <p:cNvSpPr/>
              <p:nvPr/>
            </p:nvSpPr>
            <p:spPr>
              <a:xfrm>
                <a:off x="1124461" y="676659"/>
                <a:ext cx="31737" cy="167499"/>
              </a:xfrm>
              <a:custGeom>
                <a:avLst/>
                <a:gdLst>
                  <a:gd name="connsiteX0" fmla="*/ 0 w 31737"/>
                  <a:gd name="connsiteY0" fmla="*/ 0 h 167499"/>
                  <a:gd name="connsiteX1" fmla="*/ 31737 w 31737"/>
                  <a:gd name="connsiteY1" fmla="*/ 0 h 167499"/>
                  <a:gd name="connsiteX2" fmla="*/ 31737 w 31737"/>
                  <a:gd name="connsiteY2" fmla="*/ 167500 h 167499"/>
                  <a:gd name="connsiteX3" fmla="*/ 0 w 31737"/>
                  <a:gd name="connsiteY3" fmla="*/ 167500 h 167499"/>
                  <a:gd name="connsiteX4" fmla="*/ 0 w 31737"/>
                  <a:gd name="connsiteY4" fmla="*/ 0 h 16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7" h="167499">
                    <a:moveTo>
                      <a:pt x="0" y="0"/>
                    </a:moveTo>
                    <a:lnTo>
                      <a:pt x="31737" y="0"/>
                    </a:lnTo>
                    <a:lnTo>
                      <a:pt x="31737" y="167500"/>
                    </a:lnTo>
                    <a:lnTo>
                      <a:pt x="0" y="1675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11A6CAE-BE91-F539-A640-C7F3E8E4B26E}"/>
                  </a:ext>
                </a:extLst>
              </p:cNvPr>
              <p:cNvSpPr/>
              <p:nvPr/>
            </p:nvSpPr>
            <p:spPr>
              <a:xfrm>
                <a:off x="383072" y="904772"/>
                <a:ext cx="125181" cy="162207"/>
              </a:xfrm>
              <a:custGeom>
                <a:avLst/>
                <a:gdLst>
                  <a:gd name="connsiteX0" fmla="*/ 65016 w 125181"/>
                  <a:gd name="connsiteY0" fmla="*/ 162208 h 162207"/>
                  <a:gd name="connsiteX1" fmla="*/ 36803 w 125181"/>
                  <a:gd name="connsiteY1" fmla="*/ 158567 h 162207"/>
                  <a:gd name="connsiteX2" fmla="*/ 16967 w 125181"/>
                  <a:gd name="connsiteY2" fmla="*/ 148102 h 162207"/>
                  <a:gd name="connsiteX3" fmla="*/ 4847 w 125181"/>
                  <a:gd name="connsiteY3" fmla="*/ 131790 h 162207"/>
                  <a:gd name="connsiteX4" fmla="*/ 0 w 125181"/>
                  <a:gd name="connsiteY4" fmla="*/ 110410 h 162207"/>
                  <a:gd name="connsiteX5" fmla="*/ 34159 w 125181"/>
                  <a:gd name="connsiteY5" fmla="*/ 110410 h 162207"/>
                  <a:gd name="connsiteX6" fmla="*/ 36364 w 125181"/>
                  <a:gd name="connsiteY6" fmla="*/ 120437 h 162207"/>
                  <a:gd name="connsiteX7" fmla="*/ 41431 w 125181"/>
                  <a:gd name="connsiteY7" fmla="*/ 128480 h 162207"/>
                  <a:gd name="connsiteX8" fmla="*/ 50578 w 125181"/>
                  <a:gd name="connsiteY8" fmla="*/ 134103 h 162207"/>
                  <a:gd name="connsiteX9" fmla="*/ 65016 w 125181"/>
                  <a:gd name="connsiteY9" fmla="*/ 136202 h 162207"/>
                  <a:gd name="connsiteX10" fmla="*/ 83969 w 125181"/>
                  <a:gd name="connsiteY10" fmla="*/ 130345 h 162207"/>
                  <a:gd name="connsiteX11" fmla="*/ 91022 w 125181"/>
                  <a:gd name="connsiteY11" fmla="*/ 115217 h 162207"/>
                  <a:gd name="connsiteX12" fmla="*/ 89588 w 125181"/>
                  <a:gd name="connsiteY12" fmla="*/ 107272 h 162207"/>
                  <a:gd name="connsiteX13" fmla="*/ 84848 w 125181"/>
                  <a:gd name="connsiteY13" fmla="*/ 101532 h 162207"/>
                  <a:gd name="connsiteX14" fmla="*/ 75593 w 125181"/>
                  <a:gd name="connsiteY14" fmla="*/ 97667 h 162207"/>
                  <a:gd name="connsiteX15" fmla="*/ 61268 w 125181"/>
                  <a:gd name="connsiteY15" fmla="*/ 94681 h 162207"/>
                  <a:gd name="connsiteX16" fmla="*/ 35373 w 125181"/>
                  <a:gd name="connsiteY16" fmla="*/ 89292 h 162207"/>
                  <a:gd name="connsiteX17" fmla="*/ 17851 w 125181"/>
                  <a:gd name="connsiteY17" fmla="*/ 80153 h 162207"/>
                  <a:gd name="connsiteX18" fmla="*/ 7605 w 125181"/>
                  <a:gd name="connsiteY18" fmla="*/ 66495 h 162207"/>
                  <a:gd name="connsiteX19" fmla="*/ 4408 w 125181"/>
                  <a:gd name="connsiteY19" fmla="*/ 46901 h 162207"/>
                  <a:gd name="connsiteX20" fmla="*/ 8484 w 125181"/>
                  <a:gd name="connsiteY20" fmla="*/ 28186 h 162207"/>
                  <a:gd name="connsiteX21" fmla="*/ 20056 w 125181"/>
                  <a:gd name="connsiteY21" fmla="*/ 13210 h 162207"/>
                  <a:gd name="connsiteX22" fmla="*/ 38127 w 125181"/>
                  <a:gd name="connsiteY22" fmla="*/ 3515 h 162207"/>
                  <a:gd name="connsiteX23" fmla="*/ 61706 w 125181"/>
                  <a:gd name="connsiteY23" fmla="*/ 0 h 162207"/>
                  <a:gd name="connsiteX24" fmla="*/ 103474 w 125181"/>
                  <a:gd name="connsiteY24" fmla="*/ 11730 h 162207"/>
                  <a:gd name="connsiteX25" fmla="*/ 120772 w 125181"/>
                  <a:gd name="connsiteY25" fmla="*/ 46937 h 162207"/>
                  <a:gd name="connsiteX26" fmla="*/ 87933 w 125181"/>
                  <a:gd name="connsiteY26" fmla="*/ 46937 h 162207"/>
                  <a:gd name="connsiteX27" fmla="*/ 79782 w 125181"/>
                  <a:gd name="connsiteY27" fmla="*/ 31180 h 162207"/>
                  <a:gd name="connsiteX28" fmla="*/ 61706 w 125181"/>
                  <a:gd name="connsiteY28" fmla="*/ 26006 h 162207"/>
                  <a:gd name="connsiteX29" fmla="*/ 43969 w 125181"/>
                  <a:gd name="connsiteY29" fmla="*/ 30974 h 162207"/>
                  <a:gd name="connsiteX30" fmla="*/ 38127 w 125181"/>
                  <a:gd name="connsiteY30" fmla="*/ 43888 h 162207"/>
                  <a:gd name="connsiteX31" fmla="*/ 39337 w 125181"/>
                  <a:gd name="connsiteY31" fmla="*/ 51286 h 162207"/>
                  <a:gd name="connsiteX32" fmla="*/ 43857 w 125181"/>
                  <a:gd name="connsiteY32" fmla="*/ 56703 h 162207"/>
                  <a:gd name="connsiteX33" fmla="*/ 52672 w 125181"/>
                  <a:gd name="connsiteY33" fmla="*/ 60890 h 162207"/>
                  <a:gd name="connsiteX34" fmla="*/ 67437 w 125181"/>
                  <a:gd name="connsiteY34" fmla="*/ 63984 h 162207"/>
                  <a:gd name="connsiteX35" fmla="*/ 92565 w 125181"/>
                  <a:gd name="connsiteY35" fmla="*/ 68952 h 162207"/>
                  <a:gd name="connsiteX36" fmla="*/ 110635 w 125181"/>
                  <a:gd name="connsiteY36" fmla="*/ 77454 h 162207"/>
                  <a:gd name="connsiteX37" fmla="*/ 121544 w 125181"/>
                  <a:gd name="connsiteY37" fmla="*/ 91354 h 162207"/>
                  <a:gd name="connsiteX38" fmla="*/ 125181 w 125181"/>
                  <a:gd name="connsiteY38" fmla="*/ 111880 h 162207"/>
                  <a:gd name="connsiteX39" fmla="*/ 120993 w 125181"/>
                  <a:gd name="connsiteY39" fmla="*/ 131636 h 162207"/>
                  <a:gd name="connsiteX40" fmla="*/ 109092 w 125181"/>
                  <a:gd name="connsiteY40" fmla="*/ 147420 h 162207"/>
                  <a:gd name="connsiteX41" fmla="*/ 90139 w 125181"/>
                  <a:gd name="connsiteY41" fmla="*/ 158235 h 162207"/>
                  <a:gd name="connsiteX42" fmla="*/ 65016 w 125181"/>
                  <a:gd name="connsiteY42" fmla="*/ 162208 h 16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5181" h="162207">
                    <a:moveTo>
                      <a:pt x="65016" y="162208"/>
                    </a:moveTo>
                    <a:cubicBezTo>
                      <a:pt x="54138" y="162208"/>
                      <a:pt x="44740" y="160988"/>
                      <a:pt x="36803" y="158567"/>
                    </a:cubicBezTo>
                    <a:cubicBezTo>
                      <a:pt x="28871" y="156145"/>
                      <a:pt x="22258" y="152657"/>
                      <a:pt x="16967" y="148102"/>
                    </a:cubicBezTo>
                    <a:cubicBezTo>
                      <a:pt x="11680" y="143546"/>
                      <a:pt x="7636" y="138111"/>
                      <a:pt x="4847" y="131790"/>
                    </a:cubicBezTo>
                    <a:cubicBezTo>
                      <a:pt x="2054" y="125477"/>
                      <a:pt x="439" y="118347"/>
                      <a:pt x="0" y="110410"/>
                    </a:cubicBezTo>
                    <a:lnTo>
                      <a:pt x="34159" y="110410"/>
                    </a:lnTo>
                    <a:cubicBezTo>
                      <a:pt x="34602" y="113935"/>
                      <a:pt x="35333" y="117280"/>
                      <a:pt x="36364" y="120437"/>
                    </a:cubicBezTo>
                    <a:cubicBezTo>
                      <a:pt x="37391" y="123602"/>
                      <a:pt x="39081" y="126283"/>
                      <a:pt x="41431" y="128480"/>
                    </a:cubicBezTo>
                    <a:cubicBezTo>
                      <a:pt x="43780" y="130839"/>
                      <a:pt x="46834" y="132713"/>
                      <a:pt x="50578" y="134103"/>
                    </a:cubicBezTo>
                    <a:cubicBezTo>
                      <a:pt x="54327" y="135502"/>
                      <a:pt x="59138" y="136202"/>
                      <a:pt x="65016" y="136202"/>
                    </a:cubicBezTo>
                    <a:cubicBezTo>
                      <a:pt x="72948" y="136202"/>
                      <a:pt x="79266" y="134247"/>
                      <a:pt x="83969" y="130345"/>
                    </a:cubicBezTo>
                    <a:cubicBezTo>
                      <a:pt x="88668" y="126445"/>
                      <a:pt x="91022" y="121405"/>
                      <a:pt x="91022" y="115217"/>
                    </a:cubicBezTo>
                    <a:cubicBezTo>
                      <a:pt x="91022" y="112123"/>
                      <a:pt x="90543" y="109477"/>
                      <a:pt x="89588" y="107272"/>
                    </a:cubicBezTo>
                    <a:cubicBezTo>
                      <a:pt x="88632" y="105057"/>
                      <a:pt x="87054" y="103146"/>
                      <a:pt x="84848" y="101532"/>
                    </a:cubicBezTo>
                    <a:cubicBezTo>
                      <a:pt x="82499" y="100062"/>
                      <a:pt x="79413" y="98770"/>
                      <a:pt x="75593" y="97667"/>
                    </a:cubicBezTo>
                    <a:cubicBezTo>
                      <a:pt x="71768" y="96565"/>
                      <a:pt x="66998" y="95569"/>
                      <a:pt x="61268" y="94681"/>
                    </a:cubicBezTo>
                    <a:cubicBezTo>
                      <a:pt x="51129" y="93363"/>
                      <a:pt x="42498" y="91570"/>
                      <a:pt x="35373" y="89292"/>
                    </a:cubicBezTo>
                    <a:cubicBezTo>
                      <a:pt x="28244" y="87013"/>
                      <a:pt x="22402" y="83965"/>
                      <a:pt x="17851" y="80153"/>
                    </a:cubicBezTo>
                    <a:cubicBezTo>
                      <a:pt x="13147" y="76476"/>
                      <a:pt x="9730" y="71930"/>
                      <a:pt x="7605" y="66495"/>
                    </a:cubicBezTo>
                    <a:cubicBezTo>
                      <a:pt x="5470" y="61071"/>
                      <a:pt x="4408" y="54532"/>
                      <a:pt x="4408" y="46901"/>
                    </a:cubicBezTo>
                    <a:cubicBezTo>
                      <a:pt x="4408" y="40149"/>
                      <a:pt x="5761" y="33907"/>
                      <a:pt x="8484" y="28186"/>
                    </a:cubicBezTo>
                    <a:cubicBezTo>
                      <a:pt x="11201" y="22455"/>
                      <a:pt x="15057" y="17468"/>
                      <a:pt x="20056" y="13210"/>
                    </a:cubicBezTo>
                    <a:cubicBezTo>
                      <a:pt x="25047" y="9102"/>
                      <a:pt x="31073" y="5865"/>
                      <a:pt x="38127" y="3515"/>
                    </a:cubicBezTo>
                    <a:cubicBezTo>
                      <a:pt x="45179" y="1175"/>
                      <a:pt x="53039" y="0"/>
                      <a:pt x="61706" y="0"/>
                    </a:cubicBezTo>
                    <a:cubicBezTo>
                      <a:pt x="79486" y="0"/>
                      <a:pt x="93408" y="3910"/>
                      <a:pt x="103474" y="11730"/>
                    </a:cubicBezTo>
                    <a:cubicBezTo>
                      <a:pt x="113536" y="19558"/>
                      <a:pt x="119302" y="31288"/>
                      <a:pt x="120772" y="46937"/>
                    </a:cubicBezTo>
                    <a:lnTo>
                      <a:pt x="87933" y="46937"/>
                    </a:lnTo>
                    <a:cubicBezTo>
                      <a:pt x="86906" y="39889"/>
                      <a:pt x="84189" y="34634"/>
                      <a:pt x="79782" y="31180"/>
                    </a:cubicBezTo>
                    <a:cubicBezTo>
                      <a:pt x="75374" y="27728"/>
                      <a:pt x="69347" y="26006"/>
                      <a:pt x="61706" y="26006"/>
                    </a:cubicBezTo>
                    <a:cubicBezTo>
                      <a:pt x="53775" y="26006"/>
                      <a:pt x="47856" y="27656"/>
                      <a:pt x="43969" y="30974"/>
                    </a:cubicBezTo>
                    <a:cubicBezTo>
                      <a:pt x="40072" y="34283"/>
                      <a:pt x="38127" y="38596"/>
                      <a:pt x="38127" y="43888"/>
                    </a:cubicBezTo>
                    <a:cubicBezTo>
                      <a:pt x="38127" y="46685"/>
                      <a:pt x="38530" y="49152"/>
                      <a:pt x="39337" y="51286"/>
                    </a:cubicBezTo>
                    <a:cubicBezTo>
                      <a:pt x="40144" y="53420"/>
                      <a:pt x="41655" y="55223"/>
                      <a:pt x="43857" y="56703"/>
                    </a:cubicBezTo>
                    <a:cubicBezTo>
                      <a:pt x="45914" y="58317"/>
                      <a:pt x="48852" y="59716"/>
                      <a:pt x="52672" y="60890"/>
                    </a:cubicBezTo>
                    <a:cubicBezTo>
                      <a:pt x="56492" y="62074"/>
                      <a:pt x="61411" y="63105"/>
                      <a:pt x="67437" y="63984"/>
                    </a:cubicBezTo>
                    <a:cubicBezTo>
                      <a:pt x="76988" y="65160"/>
                      <a:pt x="85364" y="66818"/>
                      <a:pt x="92565" y="68952"/>
                    </a:cubicBezTo>
                    <a:cubicBezTo>
                      <a:pt x="99762" y="71086"/>
                      <a:pt x="105788" y="73921"/>
                      <a:pt x="110635" y="77454"/>
                    </a:cubicBezTo>
                    <a:cubicBezTo>
                      <a:pt x="115482" y="81131"/>
                      <a:pt x="119119" y="85767"/>
                      <a:pt x="121544" y="91354"/>
                    </a:cubicBezTo>
                    <a:cubicBezTo>
                      <a:pt x="123970" y="96950"/>
                      <a:pt x="125181" y="103783"/>
                      <a:pt x="125181" y="111880"/>
                    </a:cubicBezTo>
                    <a:cubicBezTo>
                      <a:pt x="125181" y="118948"/>
                      <a:pt x="123782" y="125530"/>
                      <a:pt x="120993" y="131636"/>
                    </a:cubicBezTo>
                    <a:cubicBezTo>
                      <a:pt x="118199" y="137744"/>
                      <a:pt x="114236" y="142999"/>
                      <a:pt x="109092" y="147420"/>
                    </a:cubicBezTo>
                    <a:cubicBezTo>
                      <a:pt x="103949" y="151975"/>
                      <a:pt x="97632" y="155589"/>
                      <a:pt x="90139" y="158235"/>
                    </a:cubicBezTo>
                    <a:cubicBezTo>
                      <a:pt x="82647" y="160881"/>
                      <a:pt x="74271" y="162208"/>
                      <a:pt x="65016" y="16220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A839A2-D0BF-FDAD-E662-50305C774805}"/>
                  </a:ext>
                </a:extLst>
              </p:cNvPr>
              <p:cNvSpPr/>
              <p:nvPr/>
            </p:nvSpPr>
            <p:spPr>
              <a:xfrm>
                <a:off x="524560" y="946642"/>
                <a:ext cx="115482" cy="120337"/>
              </a:xfrm>
              <a:custGeom>
                <a:avLst/>
                <a:gdLst>
                  <a:gd name="connsiteX0" fmla="*/ 60165 w 115482"/>
                  <a:gd name="connsiteY0" fmla="*/ 120337 h 120337"/>
                  <a:gd name="connsiteX1" fmla="*/ 36145 w 115482"/>
                  <a:gd name="connsiteY1" fmla="*/ 116365 h 120337"/>
                  <a:gd name="connsiteX2" fmla="*/ 17192 w 115482"/>
                  <a:gd name="connsiteY2" fmla="*/ 104689 h 120337"/>
                  <a:gd name="connsiteX3" fmla="*/ 4516 w 115482"/>
                  <a:gd name="connsiteY3" fmla="*/ 86395 h 120337"/>
                  <a:gd name="connsiteX4" fmla="*/ 0 w 115482"/>
                  <a:gd name="connsiteY4" fmla="*/ 61706 h 120337"/>
                  <a:gd name="connsiteX5" fmla="*/ 0 w 115482"/>
                  <a:gd name="connsiteY5" fmla="*/ 59949 h 120337"/>
                  <a:gd name="connsiteX6" fmla="*/ 4516 w 115482"/>
                  <a:gd name="connsiteY6" fmla="*/ 35261 h 120337"/>
                  <a:gd name="connsiteX7" fmla="*/ 17192 w 115482"/>
                  <a:gd name="connsiteY7" fmla="*/ 16312 h 120337"/>
                  <a:gd name="connsiteX8" fmla="*/ 35926 w 115482"/>
                  <a:gd name="connsiteY8" fmla="*/ 4295 h 120337"/>
                  <a:gd name="connsiteX9" fmla="*/ 59286 w 115482"/>
                  <a:gd name="connsiteY9" fmla="*/ 0 h 120337"/>
                  <a:gd name="connsiteX10" fmla="*/ 80660 w 115482"/>
                  <a:gd name="connsiteY10" fmla="*/ 3417 h 120337"/>
                  <a:gd name="connsiteX11" fmla="*/ 98515 w 115482"/>
                  <a:gd name="connsiteY11" fmla="*/ 13881 h 120337"/>
                  <a:gd name="connsiteX12" fmla="*/ 110855 w 115482"/>
                  <a:gd name="connsiteY12" fmla="*/ 32069 h 120337"/>
                  <a:gd name="connsiteX13" fmla="*/ 115483 w 115482"/>
                  <a:gd name="connsiteY13" fmla="*/ 58621 h 120337"/>
                  <a:gd name="connsiteX14" fmla="*/ 115483 w 115482"/>
                  <a:gd name="connsiteY14" fmla="*/ 67437 h 120337"/>
                  <a:gd name="connsiteX15" fmla="*/ 32397 w 115482"/>
                  <a:gd name="connsiteY15" fmla="*/ 67437 h 120337"/>
                  <a:gd name="connsiteX16" fmla="*/ 40440 w 115482"/>
                  <a:gd name="connsiteY16" fmla="*/ 89811 h 120337"/>
                  <a:gd name="connsiteX17" fmla="*/ 61048 w 115482"/>
                  <a:gd name="connsiteY17" fmla="*/ 97631 h 120337"/>
                  <a:gd name="connsiteX18" fmla="*/ 77908 w 115482"/>
                  <a:gd name="connsiteY18" fmla="*/ 93228 h 120337"/>
                  <a:gd name="connsiteX19" fmla="*/ 85068 w 115482"/>
                  <a:gd name="connsiteY19" fmla="*/ 81543 h 120337"/>
                  <a:gd name="connsiteX20" fmla="*/ 115263 w 115482"/>
                  <a:gd name="connsiteY20" fmla="*/ 81543 h 120337"/>
                  <a:gd name="connsiteX21" fmla="*/ 98184 w 115482"/>
                  <a:gd name="connsiteY21" fmla="*/ 110302 h 120337"/>
                  <a:gd name="connsiteX22" fmla="*/ 60165 w 115482"/>
                  <a:gd name="connsiteY22" fmla="*/ 120337 h 120337"/>
                  <a:gd name="connsiteX23" fmla="*/ 84409 w 115482"/>
                  <a:gd name="connsiteY23" fmla="*/ 47824 h 120337"/>
                  <a:gd name="connsiteX24" fmla="*/ 77137 w 115482"/>
                  <a:gd name="connsiteY24" fmla="*/ 28320 h 120337"/>
                  <a:gd name="connsiteX25" fmla="*/ 59286 w 115482"/>
                  <a:gd name="connsiteY25" fmla="*/ 22042 h 120337"/>
                  <a:gd name="connsiteX26" fmla="*/ 41543 w 115482"/>
                  <a:gd name="connsiteY26" fmla="*/ 28759 h 120337"/>
                  <a:gd name="connsiteX27" fmla="*/ 32836 w 115482"/>
                  <a:gd name="connsiteY27" fmla="*/ 47824 h 120337"/>
                  <a:gd name="connsiteX28" fmla="*/ 84409 w 115482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7">
                    <a:moveTo>
                      <a:pt x="60165" y="120337"/>
                    </a:moveTo>
                    <a:cubicBezTo>
                      <a:pt x="51493" y="120337"/>
                      <a:pt x="43490" y="119011"/>
                      <a:pt x="36145" y="116365"/>
                    </a:cubicBezTo>
                    <a:cubicBezTo>
                      <a:pt x="28796" y="113719"/>
                      <a:pt x="22478" y="109827"/>
                      <a:pt x="17192" y="104689"/>
                    </a:cubicBezTo>
                    <a:cubicBezTo>
                      <a:pt x="11753" y="99694"/>
                      <a:pt x="7528" y="93596"/>
                      <a:pt x="4516" y="86395"/>
                    </a:cubicBezTo>
                    <a:cubicBezTo>
                      <a:pt x="1503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3" y="42614"/>
                      <a:pt x="4516" y="35261"/>
                    </a:cubicBezTo>
                    <a:cubicBezTo>
                      <a:pt x="7528" y="27916"/>
                      <a:pt x="11753" y="21603"/>
                      <a:pt x="17192" y="16312"/>
                    </a:cubicBezTo>
                    <a:cubicBezTo>
                      <a:pt x="22478" y="11164"/>
                      <a:pt x="28724" y="7165"/>
                      <a:pt x="35926" y="4295"/>
                    </a:cubicBezTo>
                    <a:cubicBezTo>
                      <a:pt x="43122" y="1435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4"/>
                      <a:pt x="93368" y="9182"/>
                      <a:pt x="98515" y="13881"/>
                    </a:cubicBezTo>
                    <a:cubicBezTo>
                      <a:pt x="103654" y="18590"/>
                      <a:pt x="107770" y="24651"/>
                      <a:pt x="110855" y="32069"/>
                    </a:cubicBezTo>
                    <a:cubicBezTo>
                      <a:pt x="113940" y="39485"/>
                      <a:pt x="115483" y="48344"/>
                      <a:pt x="115483" y="58621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0"/>
                      <a:pt x="35517" y="84592"/>
                      <a:pt x="40440" y="89811"/>
                    </a:cubicBezTo>
                    <a:cubicBezTo>
                      <a:pt x="45364" y="95031"/>
                      <a:pt x="52233" y="97631"/>
                      <a:pt x="61048" y="97631"/>
                    </a:cubicBezTo>
                    <a:cubicBezTo>
                      <a:pt x="68541" y="97631"/>
                      <a:pt x="74159" y="96169"/>
                      <a:pt x="77908" y="93228"/>
                    </a:cubicBezTo>
                    <a:cubicBezTo>
                      <a:pt x="81656" y="90286"/>
                      <a:pt x="84041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3" y="94035"/>
                      <a:pt x="107663" y="103622"/>
                      <a:pt x="98184" y="110302"/>
                    </a:cubicBezTo>
                    <a:cubicBezTo>
                      <a:pt x="88705" y="116993"/>
                      <a:pt x="76033" y="120337"/>
                      <a:pt x="60165" y="120337"/>
                    </a:cubicBezTo>
                    <a:close/>
                    <a:moveTo>
                      <a:pt x="84409" y="47824"/>
                    </a:moveTo>
                    <a:cubicBezTo>
                      <a:pt x="83822" y="39009"/>
                      <a:pt x="81396" y="32508"/>
                      <a:pt x="77137" y="28320"/>
                    </a:cubicBezTo>
                    <a:cubicBezTo>
                      <a:pt x="72873" y="24131"/>
                      <a:pt x="66923" y="22042"/>
                      <a:pt x="59286" y="22042"/>
                    </a:cubicBezTo>
                    <a:cubicBezTo>
                      <a:pt x="52085" y="22042"/>
                      <a:pt x="46171" y="24284"/>
                      <a:pt x="41543" y="28759"/>
                    </a:cubicBezTo>
                    <a:cubicBezTo>
                      <a:pt x="36917" y="33243"/>
                      <a:pt x="34011" y="39601"/>
                      <a:pt x="32836" y="47824"/>
                    </a:cubicBezTo>
                    <a:lnTo>
                      <a:pt x="84409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87B1463-1157-FF95-F996-819EDFE89E57}"/>
                  </a:ext>
                </a:extLst>
              </p:cNvPr>
              <p:cNvSpPr/>
              <p:nvPr/>
            </p:nvSpPr>
            <p:spPr>
              <a:xfrm>
                <a:off x="661427" y="947521"/>
                <a:ext cx="69199" cy="117028"/>
              </a:xfrm>
              <a:custGeom>
                <a:avLst/>
                <a:gdLst>
                  <a:gd name="connsiteX0" fmla="*/ 0 w 69199"/>
                  <a:gd name="connsiteY0" fmla="*/ 1766 h 117028"/>
                  <a:gd name="connsiteX1" fmla="*/ 31956 w 69199"/>
                  <a:gd name="connsiteY1" fmla="*/ 1766 h 117028"/>
                  <a:gd name="connsiteX2" fmla="*/ 31956 w 69199"/>
                  <a:gd name="connsiteY2" fmla="*/ 23808 h 117028"/>
                  <a:gd name="connsiteX3" fmla="*/ 46281 w 69199"/>
                  <a:gd name="connsiteY3" fmla="*/ 6178 h 117028"/>
                  <a:gd name="connsiteX4" fmla="*/ 69199 w 69199"/>
                  <a:gd name="connsiteY4" fmla="*/ 0 h 117028"/>
                  <a:gd name="connsiteX5" fmla="*/ 69199 w 69199"/>
                  <a:gd name="connsiteY5" fmla="*/ 29754 h 117028"/>
                  <a:gd name="connsiteX6" fmla="*/ 41650 w 69199"/>
                  <a:gd name="connsiteY6" fmla="*/ 36148 h 117028"/>
                  <a:gd name="connsiteX7" fmla="*/ 31956 w 69199"/>
                  <a:gd name="connsiteY7" fmla="*/ 59285 h 117028"/>
                  <a:gd name="connsiteX8" fmla="*/ 31956 w 69199"/>
                  <a:gd name="connsiteY8" fmla="*/ 117029 h 117028"/>
                  <a:gd name="connsiteX9" fmla="*/ 0 w 69199"/>
                  <a:gd name="connsiteY9" fmla="*/ 117029 h 117028"/>
                  <a:gd name="connsiteX10" fmla="*/ 0 w 69199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199" h="117028">
                    <a:moveTo>
                      <a:pt x="0" y="1766"/>
                    </a:moveTo>
                    <a:lnTo>
                      <a:pt x="31956" y="1766"/>
                    </a:lnTo>
                    <a:lnTo>
                      <a:pt x="31956" y="23808"/>
                    </a:lnTo>
                    <a:cubicBezTo>
                      <a:pt x="35624" y="16015"/>
                      <a:pt x="40404" y="10142"/>
                      <a:pt x="46281" y="6178"/>
                    </a:cubicBezTo>
                    <a:cubicBezTo>
                      <a:pt x="52156" y="2205"/>
                      <a:pt x="59797" y="152"/>
                      <a:pt x="69199" y="0"/>
                    </a:cubicBezTo>
                    <a:lnTo>
                      <a:pt x="69199" y="29754"/>
                    </a:lnTo>
                    <a:cubicBezTo>
                      <a:pt x="57299" y="29611"/>
                      <a:pt x="48115" y="31736"/>
                      <a:pt x="41650" y="36148"/>
                    </a:cubicBezTo>
                    <a:cubicBezTo>
                      <a:pt x="35184" y="40551"/>
                      <a:pt x="31956" y="48273"/>
                      <a:pt x="31956" y="59285"/>
                    </a:cubicBezTo>
                    <a:lnTo>
                      <a:pt x="31956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382BC4C-AB7F-C472-FBA8-327C7A8A9395}"/>
                  </a:ext>
                </a:extLst>
              </p:cNvPr>
              <p:cNvSpPr/>
              <p:nvPr/>
            </p:nvSpPr>
            <p:spPr>
              <a:xfrm>
                <a:off x="742081" y="949287"/>
                <a:ext cx="119894" cy="115262"/>
              </a:xfrm>
              <a:custGeom>
                <a:avLst/>
                <a:gdLst>
                  <a:gd name="connsiteX0" fmla="*/ 0 w 119894"/>
                  <a:gd name="connsiteY0" fmla="*/ 0 h 115262"/>
                  <a:gd name="connsiteX1" fmla="*/ 34163 w 119894"/>
                  <a:gd name="connsiteY1" fmla="*/ 0 h 115262"/>
                  <a:gd name="connsiteX2" fmla="*/ 61712 w 119894"/>
                  <a:gd name="connsiteY2" fmla="*/ 82423 h 115262"/>
                  <a:gd name="connsiteX3" fmla="*/ 89036 w 119894"/>
                  <a:gd name="connsiteY3" fmla="*/ 0 h 115262"/>
                  <a:gd name="connsiteX4" fmla="*/ 119895 w 119894"/>
                  <a:gd name="connsiteY4" fmla="*/ 0 h 115262"/>
                  <a:gd name="connsiteX5" fmla="*/ 78020 w 119894"/>
                  <a:gd name="connsiteY5" fmla="*/ 115263 h 115262"/>
                  <a:gd name="connsiteX6" fmla="*/ 42095 w 119894"/>
                  <a:gd name="connsiteY6" fmla="*/ 115263 h 115262"/>
                  <a:gd name="connsiteX7" fmla="*/ 0 w 119894"/>
                  <a:gd name="connsiteY7" fmla="*/ 0 h 1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894" h="115262">
                    <a:moveTo>
                      <a:pt x="0" y="0"/>
                    </a:moveTo>
                    <a:lnTo>
                      <a:pt x="34163" y="0"/>
                    </a:lnTo>
                    <a:lnTo>
                      <a:pt x="61712" y="82423"/>
                    </a:lnTo>
                    <a:lnTo>
                      <a:pt x="89036" y="0"/>
                    </a:lnTo>
                    <a:lnTo>
                      <a:pt x="119895" y="0"/>
                    </a:lnTo>
                    <a:lnTo>
                      <a:pt x="78020" y="115263"/>
                    </a:lnTo>
                    <a:lnTo>
                      <a:pt x="42095" y="115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DB1332-1923-D35B-4CAF-FB0C67EE80EE}"/>
                  </a:ext>
                </a:extLst>
              </p:cNvPr>
              <p:cNvSpPr/>
              <p:nvPr/>
            </p:nvSpPr>
            <p:spPr>
              <a:xfrm>
                <a:off x="878064" y="898817"/>
                <a:ext cx="36364" cy="165732"/>
              </a:xfrm>
              <a:custGeom>
                <a:avLst/>
                <a:gdLst>
                  <a:gd name="connsiteX0" fmla="*/ 18070 w 36364"/>
                  <a:gd name="connsiteY0" fmla="*/ 34821 h 165732"/>
                  <a:gd name="connsiteX1" fmla="*/ 5174 w 36364"/>
                  <a:gd name="connsiteY1" fmla="*/ 29862 h 165732"/>
                  <a:gd name="connsiteX2" fmla="*/ 0 w 36364"/>
                  <a:gd name="connsiteY2" fmla="*/ 17416 h 165732"/>
                  <a:gd name="connsiteX3" fmla="*/ 5174 w 36364"/>
                  <a:gd name="connsiteY3" fmla="*/ 4959 h 165732"/>
                  <a:gd name="connsiteX4" fmla="*/ 18070 w 36364"/>
                  <a:gd name="connsiteY4" fmla="*/ 0 h 165732"/>
                  <a:gd name="connsiteX5" fmla="*/ 31073 w 36364"/>
                  <a:gd name="connsiteY5" fmla="*/ 4959 h 165732"/>
                  <a:gd name="connsiteX6" fmla="*/ 36364 w 36364"/>
                  <a:gd name="connsiteY6" fmla="*/ 17416 h 165732"/>
                  <a:gd name="connsiteX7" fmla="*/ 31073 w 36364"/>
                  <a:gd name="connsiteY7" fmla="*/ 29862 h 165732"/>
                  <a:gd name="connsiteX8" fmla="*/ 18070 w 36364"/>
                  <a:gd name="connsiteY8" fmla="*/ 34821 h 165732"/>
                  <a:gd name="connsiteX9" fmla="*/ 2421 w 36364"/>
                  <a:gd name="connsiteY9" fmla="*/ 50470 h 165732"/>
                  <a:gd name="connsiteX10" fmla="*/ 34158 w 36364"/>
                  <a:gd name="connsiteY10" fmla="*/ 50470 h 165732"/>
                  <a:gd name="connsiteX11" fmla="*/ 34158 w 36364"/>
                  <a:gd name="connsiteY11" fmla="*/ 165732 h 165732"/>
                  <a:gd name="connsiteX12" fmla="*/ 2421 w 36364"/>
                  <a:gd name="connsiteY12" fmla="*/ 165732 h 165732"/>
                  <a:gd name="connsiteX13" fmla="*/ 2421 w 36364"/>
                  <a:gd name="connsiteY13" fmla="*/ 50470 h 1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64" h="165732">
                    <a:moveTo>
                      <a:pt x="18070" y="34821"/>
                    </a:moveTo>
                    <a:cubicBezTo>
                      <a:pt x="12923" y="34821"/>
                      <a:pt x="8636" y="33172"/>
                      <a:pt x="5174" y="29862"/>
                    </a:cubicBezTo>
                    <a:cubicBezTo>
                      <a:pt x="1722" y="26562"/>
                      <a:pt x="0" y="22410"/>
                      <a:pt x="0" y="17416"/>
                    </a:cubicBezTo>
                    <a:cubicBezTo>
                      <a:pt x="0" y="12420"/>
                      <a:pt x="1722" y="8268"/>
                      <a:pt x="5174" y="4959"/>
                    </a:cubicBezTo>
                    <a:cubicBezTo>
                      <a:pt x="8636" y="1649"/>
                      <a:pt x="12923" y="0"/>
                      <a:pt x="18070" y="0"/>
                    </a:cubicBezTo>
                    <a:cubicBezTo>
                      <a:pt x="23218" y="0"/>
                      <a:pt x="27540" y="1649"/>
                      <a:pt x="31073" y="4959"/>
                    </a:cubicBezTo>
                    <a:cubicBezTo>
                      <a:pt x="34607" y="8268"/>
                      <a:pt x="36364" y="12420"/>
                      <a:pt x="36364" y="17416"/>
                    </a:cubicBezTo>
                    <a:cubicBezTo>
                      <a:pt x="36364" y="22410"/>
                      <a:pt x="34607" y="26562"/>
                      <a:pt x="31073" y="29862"/>
                    </a:cubicBezTo>
                    <a:cubicBezTo>
                      <a:pt x="27540" y="33172"/>
                      <a:pt x="23218" y="34821"/>
                      <a:pt x="18070" y="34821"/>
                    </a:cubicBezTo>
                    <a:close/>
                    <a:moveTo>
                      <a:pt x="2421" y="50470"/>
                    </a:moveTo>
                    <a:lnTo>
                      <a:pt x="34158" y="50470"/>
                    </a:lnTo>
                    <a:lnTo>
                      <a:pt x="34158" y="165732"/>
                    </a:lnTo>
                    <a:lnTo>
                      <a:pt x="2421" y="165732"/>
                    </a:lnTo>
                    <a:lnTo>
                      <a:pt x="2421" y="5047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7A4C3EA-E81D-2CAE-C715-BF055611439A}"/>
                  </a:ext>
                </a:extLst>
              </p:cNvPr>
              <p:cNvSpPr/>
              <p:nvPr/>
            </p:nvSpPr>
            <p:spPr>
              <a:xfrm>
                <a:off x="934929" y="946642"/>
                <a:ext cx="114382" cy="120337"/>
              </a:xfrm>
              <a:custGeom>
                <a:avLst/>
                <a:gdLst>
                  <a:gd name="connsiteX0" fmla="*/ 59285 w 114382"/>
                  <a:gd name="connsiteY0" fmla="*/ 120337 h 120337"/>
                  <a:gd name="connsiteX1" fmla="*/ 35808 w 114382"/>
                  <a:gd name="connsiteY1" fmla="*/ 116481 h 120337"/>
                  <a:gd name="connsiteX2" fmla="*/ 16967 w 114382"/>
                  <a:gd name="connsiteY2" fmla="*/ 105128 h 120337"/>
                  <a:gd name="connsiteX3" fmla="*/ 4519 w 114382"/>
                  <a:gd name="connsiteY3" fmla="*/ 86727 h 120337"/>
                  <a:gd name="connsiteX4" fmla="*/ 0 w 114382"/>
                  <a:gd name="connsiteY4" fmla="*/ 61706 h 120337"/>
                  <a:gd name="connsiteX5" fmla="*/ 0 w 114382"/>
                  <a:gd name="connsiteY5" fmla="*/ 59949 h 120337"/>
                  <a:gd name="connsiteX6" fmla="*/ 4627 w 114382"/>
                  <a:gd name="connsiteY6" fmla="*/ 34928 h 120337"/>
                  <a:gd name="connsiteX7" fmla="*/ 17406 w 114382"/>
                  <a:gd name="connsiteY7" fmla="*/ 15872 h 120337"/>
                  <a:gd name="connsiteX8" fmla="*/ 36364 w 114382"/>
                  <a:gd name="connsiteY8" fmla="*/ 4079 h 120337"/>
                  <a:gd name="connsiteX9" fmla="*/ 59501 w 114382"/>
                  <a:gd name="connsiteY9" fmla="*/ 0 h 120337"/>
                  <a:gd name="connsiteX10" fmla="*/ 78791 w 114382"/>
                  <a:gd name="connsiteY10" fmla="*/ 2313 h 120337"/>
                  <a:gd name="connsiteX11" fmla="*/ 95649 w 114382"/>
                  <a:gd name="connsiteY11" fmla="*/ 9917 h 120337"/>
                  <a:gd name="connsiteX12" fmla="*/ 107774 w 114382"/>
                  <a:gd name="connsiteY12" fmla="*/ 23800 h 120337"/>
                  <a:gd name="connsiteX13" fmla="*/ 113719 w 114382"/>
                  <a:gd name="connsiteY13" fmla="*/ 44740 h 120337"/>
                  <a:gd name="connsiteX14" fmla="*/ 83525 w 114382"/>
                  <a:gd name="connsiteY14" fmla="*/ 44740 h 120337"/>
                  <a:gd name="connsiteX15" fmla="*/ 76145 w 114382"/>
                  <a:gd name="connsiteY15" fmla="*/ 29970 h 120337"/>
                  <a:gd name="connsiteX16" fmla="*/ 60164 w 114382"/>
                  <a:gd name="connsiteY16" fmla="*/ 25128 h 120337"/>
                  <a:gd name="connsiteX17" fmla="*/ 40112 w 114382"/>
                  <a:gd name="connsiteY17" fmla="*/ 34024 h 120337"/>
                  <a:gd name="connsiteX18" fmla="*/ 32615 w 114382"/>
                  <a:gd name="connsiteY18" fmla="*/ 59402 h 120337"/>
                  <a:gd name="connsiteX19" fmla="*/ 32615 w 114382"/>
                  <a:gd name="connsiteY19" fmla="*/ 61159 h 120337"/>
                  <a:gd name="connsiteX20" fmla="*/ 39996 w 114382"/>
                  <a:gd name="connsiteY20" fmla="*/ 87300 h 120337"/>
                  <a:gd name="connsiteX21" fmla="*/ 60828 w 114382"/>
                  <a:gd name="connsiteY21" fmla="*/ 96088 h 120337"/>
                  <a:gd name="connsiteX22" fmla="*/ 77463 w 114382"/>
                  <a:gd name="connsiteY22" fmla="*/ 90637 h 120337"/>
                  <a:gd name="connsiteX23" fmla="*/ 85507 w 114382"/>
                  <a:gd name="connsiteY23" fmla="*/ 74055 h 120337"/>
                  <a:gd name="connsiteX24" fmla="*/ 114383 w 114382"/>
                  <a:gd name="connsiteY24" fmla="*/ 74055 h 120337"/>
                  <a:gd name="connsiteX25" fmla="*/ 109756 w 114382"/>
                  <a:gd name="connsiteY25" fmla="*/ 92896 h 120337"/>
                  <a:gd name="connsiteX26" fmla="*/ 98734 w 114382"/>
                  <a:gd name="connsiteY26" fmla="*/ 107335 h 120337"/>
                  <a:gd name="connsiteX27" fmla="*/ 81767 w 114382"/>
                  <a:gd name="connsiteY27" fmla="*/ 116921 h 120337"/>
                  <a:gd name="connsiteX28" fmla="*/ 59285 w 114382"/>
                  <a:gd name="connsiteY28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7">
                    <a:moveTo>
                      <a:pt x="59285" y="120337"/>
                    </a:moveTo>
                    <a:cubicBezTo>
                      <a:pt x="50909" y="120337"/>
                      <a:pt x="43081" y="119046"/>
                      <a:pt x="35808" y="116481"/>
                    </a:cubicBezTo>
                    <a:cubicBezTo>
                      <a:pt x="28534" y="113908"/>
                      <a:pt x="22257" y="110123"/>
                      <a:pt x="16967" y="105128"/>
                    </a:cubicBezTo>
                    <a:cubicBezTo>
                      <a:pt x="11676" y="100133"/>
                      <a:pt x="7523" y="94000"/>
                      <a:pt x="4519" y="86727"/>
                    </a:cubicBezTo>
                    <a:cubicBezTo>
                      <a:pt x="1506" y="79453"/>
                      <a:pt x="0" y="71114"/>
                      <a:pt x="0" y="61706"/>
                    </a:cubicBezTo>
                    <a:lnTo>
                      <a:pt x="0" y="59949"/>
                    </a:lnTo>
                    <a:cubicBezTo>
                      <a:pt x="0" y="50694"/>
                      <a:pt x="1543" y="42354"/>
                      <a:pt x="4627" y="34928"/>
                    </a:cubicBezTo>
                    <a:cubicBezTo>
                      <a:pt x="7712" y="27512"/>
                      <a:pt x="11972" y="21154"/>
                      <a:pt x="17406" y="15872"/>
                    </a:cubicBezTo>
                    <a:cubicBezTo>
                      <a:pt x="22840" y="10725"/>
                      <a:pt x="29163" y="6797"/>
                      <a:pt x="36364" y="4079"/>
                    </a:cubicBezTo>
                    <a:cubicBezTo>
                      <a:pt x="43556" y="1362"/>
                      <a:pt x="51277" y="0"/>
                      <a:pt x="59501" y="0"/>
                    </a:cubicBezTo>
                    <a:cubicBezTo>
                      <a:pt x="66118" y="0"/>
                      <a:pt x="72539" y="771"/>
                      <a:pt x="78791" y="2313"/>
                    </a:cubicBezTo>
                    <a:cubicBezTo>
                      <a:pt x="85031" y="3856"/>
                      <a:pt x="90654" y="6394"/>
                      <a:pt x="95649" y="9917"/>
                    </a:cubicBezTo>
                    <a:cubicBezTo>
                      <a:pt x="100500" y="13442"/>
                      <a:pt x="104537" y="18070"/>
                      <a:pt x="107774" y="23800"/>
                    </a:cubicBezTo>
                    <a:cubicBezTo>
                      <a:pt x="111002" y="29531"/>
                      <a:pt x="112984" y="36516"/>
                      <a:pt x="113719" y="44740"/>
                    </a:cubicBezTo>
                    <a:lnTo>
                      <a:pt x="83525" y="44740"/>
                    </a:lnTo>
                    <a:cubicBezTo>
                      <a:pt x="82493" y="38130"/>
                      <a:pt x="80036" y="33208"/>
                      <a:pt x="76145" y="29970"/>
                    </a:cubicBezTo>
                    <a:cubicBezTo>
                      <a:pt x="72252" y="26741"/>
                      <a:pt x="66926" y="25128"/>
                      <a:pt x="60164" y="25128"/>
                    </a:cubicBezTo>
                    <a:cubicBezTo>
                      <a:pt x="51788" y="25128"/>
                      <a:pt x="45107" y="28095"/>
                      <a:pt x="40112" y="34024"/>
                    </a:cubicBezTo>
                    <a:cubicBezTo>
                      <a:pt x="35117" y="39960"/>
                      <a:pt x="32615" y="48417"/>
                      <a:pt x="32615" y="59402"/>
                    </a:cubicBezTo>
                    <a:lnTo>
                      <a:pt x="32615" y="61159"/>
                    </a:lnTo>
                    <a:cubicBezTo>
                      <a:pt x="32615" y="72728"/>
                      <a:pt x="35072" y="81445"/>
                      <a:pt x="39996" y="87300"/>
                    </a:cubicBezTo>
                    <a:cubicBezTo>
                      <a:pt x="44919" y="93165"/>
                      <a:pt x="51860" y="96088"/>
                      <a:pt x="60828" y="96088"/>
                    </a:cubicBezTo>
                    <a:cubicBezTo>
                      <a:pt x="67294" y="96088"/>
                      <a:pt x="72835" y="94268"/>
                      <a:pt x="77463" y="90637"/>
                    </a:cubicBezTo>
                    <a:cubicBezTo>
                      <a:pt x="82091" y="86996"/>
                      <a:pt x="84771" y="81471"/>
                      <a:pt x="85507" y="74055"/>
                    </a:cubicBezTo>
                    <a:lnTo>
                      <a:pt x="114383" y="74055"/>
                    </a:lnTo>
                    <a:cubicBezTo>
                      <a:pt x="113943" y="80960"/>
                      <a:pt x="112401" y="87238"/>
                      <a:pt x="109756" y="92896"/>
                    </a:cubicBezTo>
                    <a:cubicBezTo>
                      <a:pt x="107110" y="98555"/>
                      <a:pt x="103433" y="103362"/>
                      <a:pt x="98734" y="107335"/>
                    </a:cubicBezTo>
                    <a:cubicBezTo>
                      <a:pt x="94026" y="111441"/>
                      <a:pt x="88377" y="114643"/>
                      <a:pt x="81767" y="116921"/>
                    </a:cubicBezTo>
                    <a:cubicBezTo>
                      <a:pt x="75149" y="119190"/>
                      <a:pt x="67661" y="120337"/>
                      <a:pt x="5928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2431617-33B0-2D82-618F-68A85F03637E}"/>
                  </a:ext>
                </a:extLst>
              </p:cNvPr>
              <p:cNvSpPr/>
              <p:nvPr/>
            </p:nvSpPr>
            <p:spPr>
              <a:xfrm>
                <a:off x="1062755" y="946642"/>
                <a:ext cx="115485" cy="120337"/>
              </a:xfrm>
              <a:custGeom>
                <a:avLst/>
                <a:gdLst>
                  <a:gd name="connsiteX0" fmla="*/ 60164 w 115485"/>
                  <a:gd name="connsiteY0" fmla="*/ 120337 h 120337"/>
                  <a:gd name="connsiteX1" fmla="*/ 36139 w 115485"/>
                  <a:gd name="connsiteY1" fmla="*/ 116365 h 120337"/>
                  <a:gd name="connsiteX2" fmla="*/ 17191 w 115485"/>
                  <a:gd name="connsiteY2" fmla="*/ 104689 h 120337"/>
                  <a:gd name="connsiteX3" fmla="*/ 4520 w 115485"/>
                  <a:gd name="connsiteY3" fmla="*/ 86395 h 120337"/>
                  <a:gd name="connsiteX4" fmla="*/ 0 w 115485"/>
                  <a:gd name="connsiteY4" fmla="*/ 61706 h 120337"/>
                  <a:gd name="connsiteX5" fmla="*/ 0 w 115485"/>
                  <a:gd name="connsiteY5" fmla="*/ 59949 h 120337"/>
                  <a:gd name="connsiteX6" fmla="*/ 4520 w 115485"/>
                  <a:gd name="connsiteY6" fmla="*/ 35261 h 120337"/>
                  <a:gd name="connsiteX7" fmla="*/ 17191 w 115485"/>
                  <a:gd name="connsiteY7" fmla="*/ 16312 h 120337"/>
                  <a:gd name="connsiteX8" fmla="*/ 35925 w 115485"/>
                  <a:gd name="connsiteY8" fmla="*/ 4295 h 120337"/>
                  <a:gd name="connsiteX9" fmla="*/ 59285 w 115485"/>
                  <a:gd name="connsiteY9" fmla="*/ 0 h 120337"/>
                  <a:gd name="connsiteX10" fmla="*/ 80665 w 115485"/>
                  <a:gd name="connsiteY10" fmla="*/ 3417 h 120337"/>
                  <a:gd name="connsiteX11" fmla="*/ 98511 w 115485"/>
                  <a:gd name="connsiteY11" fmla="*/ 13881 h 120337"/>
                  <a:gd name="connsiteX12" fmla="*/ 110859 w 115485"/>
                  <a:gd name="connsiteY12" fmla="*/ 32069 h 120337"/>
                  <a:gd name="connsiteX13" fmla="*/ 115486 w 115485"/>
                  <a:gd name="connsiteY13" fmla="*/ 58621 h 120337"/>
                  <a:gd name="connsiteX14" fmla="*/ 115486 w 115485"/>
                  <a:gd name="connsiteY14" fmla="*/ 67437 h 120337"/>
                  <a:gd name="connsiteX15" fmla="*/ 32400 w 115485"/>
                  <a:gd name="connsiteY15" fmla="*/ 67437 h 120337"/>
                  <a:gd name="connsiteX16" fmla="*/ 40445 w 115485"/>
                  <a:gd name="connsiteY16" fmla="*/ 89811 h 120337"/>
                  <a:gd name="connsiteX17" fmla="*/ 61044 w 115485"/>
                  <a:gd name="connsiteY17" fmla="*/ 97631 h 120337"/>
                  <a:gd name="connsiteX18" fmla="*/ 77912 w 115485"/>
                  <a:gd name="connsiteY18" fmla="*/ 93228 h 120337"/>
                  <a:gd name="connsiteX19" fmla="*/ 85068 w 115485"/>
                  <a:gd name="connsiteY19" fmla="*/ 81543 h 120337"/>
                  <a:gd name="connsiteX20" fmla="*/ 115263 w 115485"/>
                  <a:gd name="connsiteY20" fmla="*/ 81543 h 120337"/>
                  <a:gd name="connsiteX21" fmla="*/ 98178 w 115485"/>
                  <a:gd name="connsiteY21" fmla="*/ 110302 h 120337"/>
                  <a:gd name="connsiteX22" fmla="*/ 60164 w 115485"/>
                  <a:gd name="connsiteY22" fmla="*/ 120337 h 120337"/>
                  <a:gd name="connsiteX23" fmla="*/ 84404 w 115485"/>
                  <a:gd name="connsiteY23" fmla="*/ 47824 h 120337"/>
                  <a:gd name="connsiteX24" fmla="*/ 77131 w 115485"/>
                  <a:gd name="connsiteY24" fmla="*/ 28320 h 120337"/>
                  <a:gd name="connsiteX25" fmla="*/ 59285 w 115485"/>
                  <a:gd name="connsiteY25" fmla="*/ 22042 h 120337"/>
                  <a:gd name="connsiteX26" fmla="*/ 41538 w 115485"/>
                  <a:gd name="connsiteY26" fmla="*/ 28759 h 120337"/>
                  <a:gd name="connsiteX27" fmla="*/ 32839 w 115485"/>
                  <a:gd name="connsiteY27" fmla="*/ 47824 h 120337"/>
                  <a:gd name="connsiteX28" fmla="*/ 84404 w 115485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5" h="120337">
                    <a:moveTo>
                      <a:pt x="60164" y="120337"/>
                    </a:moveTo>
                    <a:cubicBezTo>
                      <a:pt x="51492" y="120337"/>
                      <a:pt x="43484" y="119011"/>
                      <a:pt x="36139" y="116365"/>
                    </a:cubicBezTo>
                    <a:cubicBezTo>
                      <a:pt x="28796" y="113719"/>
                      <a:pt x="22482" y="109827"/>
                      <a:pt x="17191" y="104689"/>
                    </a:cubicBezTo>
                    <a:cubicBezTo>
                      <a:pt x="11747" y="99694"/>
                      <a:pt x="7524" y="93596"/>
                      <a:pt x="4520" y="86395"/>
                    </a:cubicBezTo>
                    <a:cubicBezTo>
                      <a:pt x="1506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6" y="42614"/>
                      <a:pt x="4520" y="35261"/>
                    </a:cubicBezTo>
                    <a:cubicBezTo>
                      <a:pt x="7524" y="27916"/>
                      <a:pt x="11747" y="21603"/>
                      <a:pt x="17191" y="16312"/>
                    </a:cubicBezTo>
                    <a:cubicBezTo>
                      <a:pt x="22482" y="11164"/>
                      <a:pt x="28723" y="7165"/>
                      <a:pt x="35925" y="4295"/>
                    </a:cubicBezTo>
                    <a:cubicBezTo>
                      <a:pt x="43116" y="1435"/>
                      <a:pt x="50909" y="0"/>
                      <a:pt x="59285" y="0"/>
                    </a:cubicBezTo>
                    <a:cubicBezTo>
                      <a:pt x="66774" y="0"/>
                      <a:pt x="73903" y="1139"/>
                      <a:pt x="80665" y="3417"/>
                    </a:cubicBezTo>
                    <a:cubicBezTo>
                      <a:pt x="87417" y="5694"/>
                      <a:pt x="93371" y="9182"/>
                      <a:pt x="98511" y="13881"/>
                    </a:cubicBezTo>
                    <a:cubicBezTo>
                      <a:pt x="103658" y="18590"/>
                      <a:pt x="107774" y="24651"/>
                      <a:pt x="110859" y="32069"/>
                    </a:cubicBezTo>
                    <a:cubicBezTo>
                      <a:pt x="113943" y="39485"/>
                      <a:pt x="115486" y="48344"/>
                      <a:pt x="115486" y="58621"/>
                    </a:cubicBezTo>
                    <a:lnTo>
                      <a:pt x="115486" y="67437"/>
                    </a:lnTo>
                    <a:lnTo>
                      <a:pt x="32400" y="67437"/>
                    </a:lnTo>
                    <a:cubicBezTo>
                      <a:pt x="32839" y="77140"/>
                      <a:pt x="35512" y="84592"/>
                      <a:pt x="40445" y="89811"/>
                    </a:cubicBezTo>
                    <a:cubicBezTo>
                      <a:pt x="45358" y="95031"/>
                      <a:pt x="52227" y="97631"/>
                      <a:pt x="61044" y="97631"/>
                    </a:cubicBezTo>
                    <a:cubicBezTo>
                      <a:pt x="68541" y="97631"/>
                      <a:pt x="74163" y="96169"/>
                      <a:pt x="77912" y="93228"/>
                    </a:cubicBezTo>
                    <a:cubicBezTo>
                      <a:pt x="81651" y="90286"/>
                      <a:pt x="84036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2" y="94035"/>
                      <a:pt x="107657" y="103622"/>
                      <a:pt x="98178" y="110302"/>
                    </a:cubicBezTo>
                    <a:cubicBezTo>
                      <a:pt x="88709" y="116993"/>
                      <a:pt x="76037" y="120337"/>
                      <a:pt x="60164" y="120337"/>
                    </a:cubicBezTo>
                    <a:close/>
                    <a:moveTo>
                      <a:pt x="84404" y="47824"/>
                    </a:moveTo>
                    <a:cubicBezTo>
                      <a:pt x="83821" y="39009"/>
                      <a:pt x="81391" y="32508"/>
                      <a:pt x="77131" y="28320"/>
                    </a:cubicBezTo>
                    <a:cubicBezTo>
                      <a:pt x="72872" y="24131"/>
                      <a:pt x="66926" y="22042"/>
                      <a:pt x="59285" y="22042"/>
                    </a:cubicBezTo>
                    <a:cubicBezTo>
                      <a:pt x="52085" y="22042"/>
                      <a:pt x="46175" y="24284"/>
                      <a:pt x="41538" y="28759"/>
                    </a:cubicBezTo>
                    <a:cubicBezTo>
                      <a:pt x="36911" y="33243"/>
                      <a:pt x="34014" y="39601"/>
                      <a:pt x="32839" y="47824"/>
                    </a:cubicBezTo>
                    <a:lnTo>
                      <a:pt x="84404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CDA94AF-B61E-5965-71B6-C28739969D57}"/>
                  </a:ext>
                </a:extLst>
              </p:cNvPr>
              <p:cNvSpPr/>
              <p:nvPr/>
            </p:nvSpPr>
            <p:spPr>
              <a:xfrm>
                <a:off x="1192329" y="946642"/>
                <a:ext cx="98735" cy="120337"/>
              </a:xfrm>
              <a:custGeom>
                <a:avLst/>
                <a:gdLst>
                  <a:gd name="connsiteX0" fmla="*/ 50255 w 98735"/>
                  <a:gd name="connsiteY0" fmla="*/ 120337 h 120337"/>
                  <a:gd name="connsiteX1" fmla="*/ 13891 w 98735"/>
                  <a:gd name="connsiteY1" fmla="*/ 110437 h 120337"/>
                  <a:gd name="connsiteX2" fmla="*/ 0 w 98735"/>
                  <a:gd name="connsiteY2" fmla="*/ 81848 h 120337"/>
                  <a:gd name="connsiteX3" fmla="*/ 29754 w 98735"/>
                  <a:gd name="connsiteY3" fmla="*/ 81848 h 120337"/>
                  <a:gd name="connsiteX4" fmla="*/ 35154 w 98735"/>
                  <a:gd name="connsiteY4" fmla="*/ 93963 h 120337"/>
                  <a:gd name="connsiteX5" fmla="*/ 50031 w 98735"/>
                  <a:gd name="connsiteY5" fmla="*/ 98295 h 120337"/>
                  <a:gd name="connsiteX6" fmla="*/ 63695 w 98735"/>
                  <a:gd name="connsiteY6" fmla="*/ 94958 h 120337"/>
                  <a:gd name="connsiteX7" fmla="*/ 68099 w 98735"/>
                  <a:gd name="connsiteY7" fmla="*/ 85624 h 120337"/>
                  <a:gd name="connsiteX8" fmla="*/ 62702 w 98735"/>
                  <a:gd name="connsiteY8" fmla="*/ 76628 h 120337"/>
                  <a:gd name="connsiteX9" fmla="*/ 44740 w 98735"/>
                  <a:gd name="connsiteY9" fmla="*/ 71849 h 120337"/>
                  <a:gd name="connsiteX10" fmla="*/ 25235 w 98735"/>
                  <a:gd name="connsiteY10" fmla="*/ 67436 h 120337"/>
                  <a:gd name="connsiteX11" fmla="*/ 12124 w 98735"/>
                  <a:gd name="connsiteY11" fmla="*/ 60603 h 120337"/>
                  <a:gd name="connsiteX12" fmla="*/ 4520 w 98735"/>
                  <a:gd name="connsiteY12" fmla="*/ 50362 h 120337"/>
                  <a:gd name="connsiteX13" fmla="*/ 2205 w 98735"/>
                  <a:gd name="connsiteY13" fmla="*/ 35925 h 120337"/>
                  <a:gd name="connsiteX14" fmla="*/ 6061 w 98735"/>
                  <a:gd name="connsiteY14" fmla="*/ 20168 h 120337"/>
                  <a:gd name="connsiteX15" fmla="*/ 16312 w 98735"/>
                  <a:gd name="connsiteY15" fmla="*/ 8815 h 120337"/>
                  <a:gd name="connsiteX16" fmla="*/ 30750 w 98735"/>
                  <a:gd name="connsiteY16" fmla="*/ 2205 h 120337"/>
                  <a:gd name="connsiteX17" fmla="*/ 47824 w 98735"/>
                  <a:gd name="connsiteY17" fmla="*/ 0 h 120337"/>
                  <a:gd name="connsiteX18" fmla="*/ 65573 w 98735"/>
                  <a:gd name="connsiteY18" fmla="*/ 1883 h 120337"/>
                  <a:gd name="connsiteX19" fmla="*/ 80222 w 98735"/>
                  <a:gd name="connsiteY19" fmla="*/ 7954 h 120337"/>
                  <a:gd name="connsiteX20" fmla="*/ 90369 w 98735"/>
                  <a:gd name="connsiteY20" fmla="*/ 19002 h 120337"/>
                  <a:gd name="connsiteX21" fmla="*/ 95432 w 98735"/>
                  <a:gd name="connsiteY21" fmla="*/ 35798 h 120337"/>
                  <a:gd name="connsiteX22" fmla="*/ 66124 w 98735"/>
                  <a:gd name="connsiteY22" fmla="*/ 35798 h 120337"/>
                  <a:gd name="connsiteX23" fmla="*/ 60607 w 98735"/>
                  <a:gd name="connsiteY23" fmla="*/ 25423 h 120337"/>
                  <a:gd name="connsiteX24" fmla="*/ 48049 w 98735"/>
                  <a:gd name="connsiteY24" fmla="*/ 22042 h 120337"/>
                  <a:gd name="connsiteX25" fmla="*/ 36041 w 98735"/>
                  <a:gd name="connsiteY25" fmla="*/ 25315 h 120337"/>
                  <a:gd name="connsiteX26" fmla="*/ 31736 w 98735"/>
                  <a:gd name="connsiteY26" fmla="*/ 33835 h 120337"/>
                  <a:gd name="connsiteX27" fmla="*/ 36588 w 98735"/>
                  <a:gd name="connsiteY27" fmla="*/ 41915 h 120337"/>
                  <a:gd name="connsiteX28" fmla="*/ 54001 w 98735"/>
                  <a:gd name="connsiteY28" fmla="*/ 46283 h 120337"/>
                  <a:gd name="connsiteX29" fmla="*/ 73173 w 98735"/>
                  <a:gd name="connsiteY29" fmla="*/ 50245 h 120337"/>
                  <a:gd name="connsiteX30" fmla="*/ 87282 w 98735"/>
                  <a:gd name="connsiteY30" fmla="*/ 56639 h 120337"/>
                  <a:gd name="connsiteX31" fmla="*/ 95767 w 98735"/>
                  <a:gd name="connsiteY31" fmla="*/ 66997 h 120337"/>
                  <a:gd name="connsiteX32" fmla="*/ 98735 w 98735"/>
                  <a:gd name="connsiteY32" fmla="*/ 82431 h 120337"/>
                  <a:gd name="connsiteX33" fmla="*/ 85954 w 98735"/>
                  <a:gd name="connsiteY33" fmla="*/ 110751 h 120337"/>
                  <a:gd name="connsiteX34" fmla="*/ 50255 w 98735"/>
                  <a:gd name="connsiteY34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735" h="120337">
                    <a:moveTo>
                      <a:pt x="50255" y="120337"/>
                    </a:moveTo>
                    <a:cubicBezTo>
                      <a:pt x="34678" y="120337"/>
                      <a:pt x="22554" y="117037"/>
                      <a:pt x="13891" y="110437"/>
                    </a:cubicBezTo>
                    <a:cubicBezTo>
                      <a:pt x="5219" y="103837"/>
                      <a:pt x="592" y="94313"/>
                      <a:pt x="0" y="81848"/>
                    </a:cubicBezTo>
                    <a:lnTo>
                      <a:pt x="29754" y="81848"/>
                    </a:lnTo>
                    <a:cubicBezTo>
                      <a:pt x="30490" y="87031"/>
                      <a:pt x="32292" y="91075"/>
                      <a:pt x="35154" y="93963"/>
                    </a:cubicBezTo>
                    <a:cubicBezTo>
                      <a:pt x="38023" y="96851"/>
                      <a:pt x="42982" y="98295"/>
                      <a:pt x="50031" y="98295"/>
                    </a:cubicBezTo>
                    <a:cubicBezTo>
                      <a:pt x="56203" y="98295"/>
                      <a:pt x="60759" y="97183"/>
                      <a:pt x="63695" y="94958"/>
                    </a:cubicBezTo>
                    <a:cubicBezTo>
                      <a:pt x="66631" y="92744"/>
                      <a:pt x="68099" y="89623"/>
                      <a:pt x="68099" y="85624"/>
                    </a:cubicBezTo>
                    <a:cubicBezTo>
                      <a:pt x="68099" y="81623"/>
                      <a:pt x="66307" y="78629"/>
                      <a:pt x="62702" y="76628"/>
                    </a:cubicBezTo>
                    <a:cubicBezTo>
                      <a:pt x="59107" y="74629"/>
                      <a:pt x="53116" y="73032"/>
                      <a:pt x="44740" y="71849"/>
                    </a:cubicBezTo>
                    <a:cubicBezTo>
                      <a:pt x="37099" y="70674"/>
                      <a:pt x="30597" y="69204"/>
                      <a:pt x="25235" y="67436"/>
                    </a:cubicBezTo>
                    <a:cubicBezTo>
                      <a:pt x="19873" y="65679"/>
                      <a:pt x="15505" y="63401"/>
                      <a:pt x="12124" y="60603"/>
                    </a:cubicBezTo>
                    <a:cubicBezTo>
                      <a:pt x="8599" y="57815"/>
                      <a:pt x="6062" y="54407"/>
                      <a:pt x="4520" y="50362"/>
                    </a:cubicBezTo>
                    <a:cubicBezTo>
                      <a:pt x="2977" y="46318"/>
                      <a:pt x="2205" y="41511"/>
                      <a:pt x="2205" y="35925"/>
                    </a:cubicBezTo>
                    <a:cubicBezTo>
                      <a:pt x="2205" y="29898"/>
                      <a:pt x="3488" y="24651"/>
                      <a:pt x="6061" y="20168"/>
                    </a:cubicBezTo>
                    <a:cubicBezTo>
                      <a:pt x="8636" y="15684"/>
                      <a:pt x="12053" y="11899"/>
                      <a:pt x="16312" y="8815"/>
                    </a:cubicBezTo>
                    <a:cubicBezTo>
                      <a:pt x="20428" y="5882"/>
                      <a:pt x="25234" y="3677"/>
                      <a:pt x="30750" y="2205"/>
                    </a:cubicBezTo>
                    <a:cubicBezTo>
                      <a:pt x="36256" y="735"/>
                      <a:pt x="41950" y="0"/>
                      <a:pt x="47824" y="0"/>
                    </a:cubicBezTo>
                    <a:cubicBezTo>
                      <a:pt x="54152" y="0"/>
                      <a:pt x="60057" y="627"/>
                      <a:pt x="65573" y="1883"/>
                    </a:cubicBezTo>
                    <a:cubicBezTo>
                      <a:pt x="71079" y="3138"/>
                      <a:pt x="75969" y="5156"/>
                      <a:pt x="80222" y="7954"/>
                    </a:cubicBezTo>
                    <a:cubicBezTo>
                      <a:pt x="84346" y="10760"/>
                      <a:pt x="87725" y="14437"/>
                      <a:pt x="90369" y="19002"/>
                    </a:cubicBezTo>
                    <a:cubicBezTo>
                      <a:pt x="93014" y="23575"/>
                      <a:pt x="94698" y="29171"/>
                      <a:pt x="95432" y="35798"/>
                    </a:cubicBezTo>
                    <a:lnTo>
                      <a:pt x="66124" y="35798"/>
                    </a:lnTo>
                    <a:cubicBezTo>
                      <a:pt x="65239" y="31145"/>
                      <a:pt x="63403" y="27683"/>
                      <a:pt x="60607" y="25423"/>
                    </a:cubicBezTo>
                    <a:cubicBezTo>
                      <a:pt x="57812" y="23173"/>
                      <a:pt x="53623" y="22042"/>
                      <a:pt x="48049" y="22042"/>
                    </a:cubicBezTo>
                    <a:cubicBezTo>
                      <a:pt x="42901" y="22042"/>
                      <a:pt x="38902" y="23136"/>
                      <a:pt x="36041" y="25315"/>
                    </a:cubicBezTo>
                    <a:cubicBezTo>
                      <a:pt x="33171" y="27504"/>
                      <a:pt x="31736" y="30346"/>
                      <a:pt x="31736" y="33835"/>
                    </a:cubicBezTo>
                    <a:cubicBezTo>
                      <a:pt x="31736" y="37476"/>
                      <a:pt x="33350" y="40166"/>
                      <a:pt x="36588" y="41915"/>
                    </a:cubicBezTo>
                    <a:cubicBezTo>
                      <a:pt x="39816" y="43664"/>
                      <a:pt x="45627" y="45117"/>
                      <a:pt x="54001" y="46283"/>
                    </a:cubicBezTo>
                    <a:cubicBezTo>
                      <a:pt x="61190" y="47313"/>
                      <a:pt x="67592" y="48631"/>
                      <a:pt x="73173" y="50245"/>
                    </a:cubicBezTo>
                    <a:cubicBezTo>
                      <a:pt x="78754" y="51869"/>
                      <a:pt x="83450" y="53994"/>
                      <a:pt x="87282" y="56639"/>
                    </a:cubicBezTo>
                    <a:cubicBezTo>
                      <a:pt x="90952" y="59437"/>
                      <a:pt x="93781" y="62891"/>
                      <a:pt x="95767" y="66997"/>
                    </a:cubicBezTo>
                    <a:cubicBezTo>
                      <a:pt x="97753" y="71113"/>
                      <a:pt x="98735" y="76253"/>
                      <a:pt x="98735" y="82431"/>
                    </a:cubicBezTo>
                    <a:cubicBezTo>
                      <a:pt x="98735" y="94914"/>
                      <a:pt x="94471" y="104357"/>
                      <a:pt x="85954" y="110751"/>
                    </a:cubicBezTo>
                    <a:cubicBezTo>
                      <a:pt x="77437" y="117137"/>
                      <a:pt x="65541" y="120337"/>
                      <a:pt x="5025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306957D-D06F-C275-CAD7-C303D5645E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19535" y="457827"/>
              <a:ext cx="320753" cy="352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53646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6ABE35-6A9F-4EFF-A45E-6FBDF564DF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FCF4C-BF6B-4DD2-AD05-1E27B9CAC8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54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F0BFBC-A85E-C72D-39FC-4AAD6CBDA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633933" y="1330856"/>
            <a:ext cx="4976812" cy="419100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79430729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r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843DF-98FD-3E2E-26B8-2C38E3A678D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2" r="24100" b="14344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F981476-BF63-42AD-113D-35CF1D5A4FFB}"/>
              </a:ext>
            </a:extLst>
          </p:cNvPr>
          <p:cNvGrpSpPr/>
          <p:nvPr userDrawn="1"/>
        </p:nvGrpSpPr>
        <p:grpSpPr>
          <a:xfrm>
            <a:off x="641184" y="457827"/>
            <a:ext cx="10799104" cy="557722"/>
            <a:chOff x="641184" y="457827"/>
            <a:chExt cx="10799104" cy="557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34B8C4-F2F9-343B-C5C9-1A2606C45E3A}"/>
                </a:ext>
              </a:extLst>
            </p:cNvPr>
            <p:cNvGrpSpPr/>
            <p:nvPr userDrawn="1"/>
          </p:nvGrpSpPr>
          <p:grpSpPr>
            <a:xfrm>
              <a:off x="641184" y="465482"/>
              <a:ext cx="1009310" cy="550067"/>
              <a:chOff x="380647" y="466187"/>
              <a:chExt cx="1102384" cy="600792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4C67D1AB-6F09-6279-41C3-2052DEFD2EF8}"/>
                  </a:ext>
                </a:extLst>
              </p:cNvPr>
              <p:cNvSpPr/>
              <p:nvPr/>
            </p:nvSpPr>
            <p:spPr>
              <a:xfrm>
                <a:off x="380647" y="466187"/>
                <a:ext cx="149424" cy="157581"/>
              </a:xfrm>
              <a:custGeom>
                <a:avLst/>
                <a:gdLst>
                  <a:gd name="connsiteX0" fmla="*/ 51793 w 149424"/>
                  <a:gd name="connsiteY0" fmla="*/ 0 h 157581"/>
                  <a:gd name="connsiteX1" fmla="*/ 98295 w 149424"/>
                  <a:gd name="connsiteY1" fmla="*/ 0 h 157581"/>
                  <a:gd name="connsiteX2" fmla="*/ 149424 w 149424"/>
                  <a:gd name="connsiteY2" fmla="*/ 157581 h 157581"/>
                  <a:gd name="connsiteX3" fmla="*/ 112177 w 149424"/>
                  <a:gd name="connsiteY3" fmla="*/ 157581 h 157581"/>
                  <a:gd name="connsiteX4" fmla="*/ 101380 w 149424"/>
                  <a:gd name="connsiteY4" fmla="*/ 122544 h 157581"/>
                  <a:gd name="connsiteX5" fmla="*/ 44301 w 149424"/>
                  <a:gd name="connsiteY5" fmla="*/ 122544 h 157581"/>
                  <a:gd name="connsiteX6" fmla="*/ 33499 w 149424"/>
                  <a:gd name="connsiteY6" fmla="*/ 157581 h 157581"/>
                  <a:gd name="connsiteX7" fmla="*/ 0 w 149424"/>
                  <a:gd name="connsiteY7" fmla="*/ 157581 h 157581"/>
                  <a:gd name="connsiteX8" fmla="*/ 51793 w 149424"/>
                  <a:gd name="connsiteY8" fmla="*/ 0 h 157581"/>
                  <a:gd name="connsiteX9" fmla="*/ 52012 w 149424"/>
                  <a:gd name="connsiteY9" fmla="*/ 97192 h 157581"/>
                  <a:gd name="connsiteX10" fmla="*/ 93668 w 149424"/>
                  <a:gd name="connsiteY10" fmla="*/ 97192 h 157581"/>
                  <a:gd name="connsiteX11" fmla="*/ 72948 w 149424"/>
                  <a:gd name="connsiteY11" fmla="*/ 29091 h 157581"/>
                  <a:gd name="connsiteX12" fmla="*/ 52012 w 149424"/>
                  <a:gd name="connsiteY12" fmla="*/ 97192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9424" h="157581">
                    <a:moveTo>
                      <a:pt x="51793" y="0"/>
                    </a:moveTo>
                    <a:lnTo>
                      <a:pt x="98295" y="0"/>
                    </a:lnTo>
                    <a:lnTo>
                      <a:pt x="149424" y="157581"/>
                    </a:lnTo>
                    <a:lnTo>
                      <a:pt x="112177" y="157581"/>
                    </a:lnTo>
                    <a:lnTo>
                      <a:pt x="101380" y="122544"/>
                    </a:lnTo>
                    <a:lnTo>
                      <a:pt x="44301" y="122544"/>
                    </a:lnTo>
                    <a:lnTo>
                      <a:pt x="33499" y="157581"/>
                    </a:lnTo>
                    <a:lnTo>
                      <a:pt x="0" y="157581"/>
                    </a:lnTo>
                    <a:lnTo>
                      <a:pt x="51793" y="0"/>
                    </a:lnTo>
                    <a:close/>
                    <a:moveTo>
                      <a:pt x="52012" y="97192"/>
                    </a:moveTo>
                    <a:lnTo>
                      <a:pt x="93668" y="97192"/>
                    </a:lnTo>
                    <a:lnTo>
                      <a:pt x="72948" y="29091"/>
                    </a:lnTo>
                    <a:lnTo>
                      <a:pt x="52012" y="97192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961B9F0-492F-6ED1-808A-95B0AABA34E8}"/>
                  </a:ext>
                </a:extLst>
              </p:cNvPr>
              <p:cNvSpPr/>
              <p:nvPr/>
            </p:nvSpPr>
            <p:spPr>
              <a:xfrm>
                <a:off x="538886" y="505860"/>
                <a:ext cx="114383" cy="120338"/>
              </a:xfrm>
              <a:custGeom>
                <a:avLst/>
                <a:gdLst>
                  <a:gd name="connsiteX0" fmla="*/ 59286 w 114383"/>
                  <a:gd name="connsiteY0" fmla="*/ 120338 h 120338"/>
                  <a:gd name="connsiteX1" fmla="*/ 35813 w 114383"/>
                  <a:gd name="connsiteY1" fmla="*/ 116482 h 120338"/>
                  <a:gd name="connsiteX2" fmla="*/ 16968 w 114383"/>
                  <a:gd name="connsiteY2" fmla="*/ 105129 h 120338"/>
                  <a:gd name="connsiteX3" fmla="*/ 4516 w 114383"/>
                  <a:gd name="connsiteY3" fmla="*/ 86727 h 120338"/>
                  <a:gd name="connsiteX4" fmla="*/ 0 w 114383"/>
                  <a:gd name="connsiteY4" fmla="*/ 61707 h 120338"/>
                  <a:gd name="connsiteX5" fmla="*/ 0 w 114383"/>
                  <a:gd name="connsiteY5" fmla="*/ 59950 h 120338"/>
                  <a:gd name="connsiteX6" fmla="*/ 4628 w 114383"/>
                  <a:gd name="connsiteY6" fmla="*/ 34929 h 120338"/>
                  <a:gd name="connsiteX7" fmla="*/ 17411 w 114383"/>
                  <a:gd name="connsiteY7" fmla="*/ 15873 h 120338"/>
                  <a:gd name="connsiteX8" fmla="*/ 36365 w 114383"/>
                  <a:gd name="connsiteY8" fmla="*/ 4081 h 120338"/>
                  <a:gd name="connsiteX9" fmla="*/ 59506 w 114383"/>
                  <a:gd name="connsiteY9" fmla="*/ 0 h 120338"/>
                  <a:gd name="connsiteX10" fmla="*/ 78791 w 114383"/>
                  <a:gd name="connsiteY10" fmla="*/ 2314 h 120338"/>
                  <a:gd name="connsiteX11" fmla="*/ 95650 w 114383"/>
                  <a:gd name="connsiteY11" fmla="*/ 9918 h 120338"/>
                  <a:gd name="connsiteX12" fmla="*/ 107770 w 114383"/>
                  <a:gd name="connsiteY12" fmla="*/ 23801 h 120338"/>
                  <a:gd name="connsiteX13" fmla="*/ 113720 w 114383"/>
                  <a:gd name="connsiteY13" fmla="*/ 44740 h 120338"/>
                  <a:gd name="connsiteX14" fmla="*/ 83526 w 114383"/>
                  <a:gd name="connsiteY14" fmla="*/ 44740 h 120338"/>
                  <a:gd name="connsiteX15" fmla="*/ 76146 w 114383"/>
                  <a:gd name="connsiteY15" fmla="*/ 29970 h 120338"/>
                  <a:gd name="connsiteX16" fmla="*/ 60165 w 114383"/>
                  <a:gd name="connsiteY16" fmla="*/ 25128 h 120338"/>
                  <a:gd name="connsiteX17" fmla="*/ 40109 w 114383"/>
                  <a:gd name="connsiteY17" fmla="*/ 34024 h 120338"/>
                  <a:gd name="connsiteX18" fmla="*/ 32616 w 114383"/>
                  <a:gd name="connsiteY18" fmla="*/ 59403 h 120338"/>
                  <a:gd name="connsiteX19" fmla="*/ 32616 w 114383"/>
                  <a:gd name="connsiteY19" fmla="*/ 61160 h 120338"/>
                  <a:gd name="connsiteX20" fmla="*/ 40001 w 114383"/>
                  <a:gd name="connsiteY20" fmla="*/ 87301 h 120338"/>
                  <a:gd name="connsiteX21" fmla="*/ 60829 w 114383"/>
                  <a:gd name="connsiteY21" fmla="*/ 96090 h 120338"/>
                  <a:gd name="connsiteX22" fmla="*/ 77468 w 114383"/>
                  <a:gd name="connsiteY22" fmla="*/ 90637 h 120338"/>
                  <a:gd name="connsiteX23" fmla="*/ 85513 w 114383"/>
                  <a:gd name="connsiteY23" fmla="*/ 74056 h 120338"/>
                  <a:gd name="connsiteX24" fmla="*/ 114384 w 114383"/>
                  <a:gd name="connsiteY24" fmla="*/ 74056 h 120338"/>
                  <a:gd name="connsiteX25" fmla="*/ 109752 w 114383"/>
                  <a:gd name="connsiteY25" fmla="*/ 92897 h 120338"/>
                  <a:gd name="connsiteX26" fmla="*/ 98735 w 114383"/>
                  <a:gd name="connsiteY26" fmla="*/ 107335 h 120338"/>
                  <a:gd name="connsiteX27" fmla="*/ 81763 w 114383"/>
                  <a:gd name="connsiteY27" fmla="*/ 116922 h 120338"/>
                  <a:gd name="connsiteX28" fmla="*/ 59286 w 114383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3" h="120338">
                    <a:moveTo>
                      <a:pt x="59286" y="120338"/>
                    </a:moveTo>
                    <a:cubicBezTo>
                      <a:pt x="50910" y="120338"/>
                      <a:pt x="43086" y="119047"/>
                      <a:pt x="35813" y="116482"/>
                    </a:cubicBezTo>
                    <a:cubicBezTo>
                      <a:pt x="28540" y="113909"/>
                      <a:pt x="22258" y="110124"/>
                      <a:pt x="16968" y="105129"/>
                    </a:cubicBezTo>
                    <a:cubicBezTo>
                      <a:pt x="11681" y="100134"/>
                      <a:pt x="7528" y="94000"/>
                      <a:pt x="4516" y="86727"/>
                    </a:cubicBezTo>
                    <a:cubicBezTo>
                      <a:pt x="1503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3" y="42355"/>
                      <a:pt x="4628" y="34929"/>
                    </a:cubicBezTo>
                    <a:cubicBezTo>
                      <a:pt x="7713" y="27513"/>
                      <a:pt x="11973" y="21155"/>
                      <a:pt x="17411" y="15873"/>
                    </a:cubicBezTo>
                    <a:cubicBezTo>
                      <a:pt x="22845" y="10726"/>
                      <a:pt x="29164" y="6798"/>
                      <a:pt x="36365" y="4081"/>
                    </a:cubicBezTo>
                    <a:cubicBezTo>
                      <a:pt x="43561" y="1363"/>
                      <a:pt x="51273" y="0"/>
                      <a:pt x="59506" y="0"/>
                    </a:cubicBezTo>
                    <a:cubicBezTo>
                      <a:pt x="66115" y="0"/>
                      <a:pt x="72540" y="772"/>
                      <a:pt x="78791" y="2314"/>
                    </a:cubicBezTo>
                    <a:cubicBezTo>
                      <a:pt x="85032" y="3856"/>
                      <a:pt x="90651" y="6394"/>
                      <a:pt x="95650" y="9918"/>
                    </a:cubicBezTo>
                    <a:cubicBezTo>
                      <a:pt x="100497" y="13443"/>
                      <a:pt x="104538" y="18071"/>
                      <a:pt x="107770" y="23801"/>
                    </a:cubicBezTo>
                    <a:cubicBezTo>
                      <a:pt x="110999" y="29531"/>
                      <a:pt x="112985" y="36517"/>
                      <a:pt x="113720" y="44740"/>
                    </a:cubicBezTo>
                    <a:lnTo>
                      <a:pt x="83526" y="44740"/>
                    </a:lnTo>
                    <a:cubicBezTo>
                      <a:pt x="82499" y="38131"/>
                      <a:pt x="80037" y="33208"/>
                      <a:pt x="76146" y="29970"/>
                    </a:cubicBezTo>
                    <a:cubicBezTo>
                      <a:pt x="72249" y="26742"/>
                      <a:pt x="66923" y="25128"/>
                      <a:pt x="60165" y="25128"/>
                    </a:cubicBezTo>
                    <a:cubicBezTo>
                      <a:pt x="51789" y="25128"/>
                      <a:pt x="45104" y="28096"/>
                      <a:pt x="40109" y="34024"/>
                    </a:cubicBezTo>
                    <a:cubicBezTo>
                      <a:pt x="35114" y="39961"/>
                      <a:pt x="32616" y="48417"/>
                      <a:pt x="32616" y="59403"/>
                    </a:cubicBezTo>
                    <a:lnTo>
                      <a:pt x="32616" y="61160"/>
                    </a:lnTo>
                    <a:cubicBezTo>
                      <a:pt x="32616" y="72728"/>
                      <a:pt x="35078" y="81445"/>
                      <a:pt x="40001" y="87301"/>
                    </a:cubicBezTo>
                    <a:cubicBezTo>
                      <a:pt x="44920" y="93166"/>
                      <a:pt x="51866" y="96090"/>
                      <a:pt x="60829" y="96090"/>
                    </a:cubicBezTo>
                    <a:cubicBezTo>
                      <a:pt x="67290" y="96090"/>
                      <a:pt x="72840" y="94269"/>
                      <a:pt x="77468" y="90637"/>
                    </a:cubicBezTo>
                    <a:cubicBezTo>
                      <a:pt x="82096" y="86997"/>
                      <a:pt x="84772" y="81472"/>
                      <a:pt x="85513" y="74056"/>
                    </a:cubicBezTo>
                    <a:lnTo>
                      <a:pt x="114384" y="74056"/>
                    </a:lnTo>
                    <a:cubicBezTo>
                      <a:pt x="113940" y="80961"/>
                      <a:pt x="112398" y="87239"/>
                      <a:pt x="109752" y="92897"/>
                    </a:cubicBezTo>
                    <a:cubicBezTo>
                      <a:pt x="107111" y="98556"/>
                      <a:pt x="103434" y="103362"/>
                      <a:pt x="98735" y="107335"/>
                    </a:cubicBezTo>
                    <a:cubicBezTo>
                      <a:pt x="94032" y="111442"/>
                      <a:pt x="88378" y="114644"/>
                      <a:pt x="81763" y="116922"/>
                    </a:cubicBezTo>
                    <a:cubicBezTo>
                      <a:pt x="75155" y="119191"/>
                      <a:pt x="67658" y="120338"/>
                      <a:pt x="59286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D737045-DE07-4E9E-A324-287F207CF1EE}"/>
                  </a:ext>
                </a:extLst>
              </p:cNvPr>
              <p:cNvSpPr/>
              <p:nvPr/>
            </p:nvSpPr>
            <p:spPr>
              <a:xfrm>
                <a:off x="666713" y="505860"/>
                <a:ext cx="114382" cy="120338"/>
              </a:xfrm>
              <a:custGeom>
                <a:avLst/>
                <a:gdLst>
                  <a:gd name="connsiteX0" fmla="*/ 59285 w 114382"/>
                  <a:gd name="connsiteY0" fmla="*/ 120338 h 120338"/>
                  <a:gd name="connsiteX1" fmla="*/ 35812 w 114382"/>
                  <a:gd name="connsiteY1" fmla="*/ 116482 h 120338"/>
                  <a:gd name="connsiteX2" fmla="*/ 16967 w 114382"/>
                  <a:gd name="connsiteY2" fmla="*/ 105129 h 120338"/>
                  <a:gd name="connsiteX3" fmla="*/ 4514 w 114382"/>
                  <a:gd name="connsiteY3" fmla="*/ 86727 h 120338"/>
                  <a:gd name="connsiteX4" fmla="*/ 0 w 114382"/>
                  <a:gd name="connsiteY4" fmla="*/ 61707 h 120338"/>
                  <a:gd name="connsiteX5" fmla="*/ 0 w 114382"/>
                  <a:gd name="connsiteY5" fmla="*/ 59950 h 120338"/>
                  <a:gd name="connsiteX6" fmla="*/ 4627 w 114382"/>
                  <a:gd name="connsiteY6" fmla="*/ 34929 h 120338"/>
                  <a:gd name="connsiteX7" fmla="*/ 17410 w 114382"/>
                  <a:gd name="connsiteY7" fmla="*/ 15873 h 120338"/>
                  <a:gd name="connsiteX8" fmla="*/ 36364 w 114382"/>
                  <a:gd name="connsiteY8" fmla="*/ 4081 h 120338"/>
                  <a:gd name="connsiteX9" fmla="*/ 59505 w 114382"/>
                  <a:gd name="connsiteY9" fmla="*/ 0 h 120338"/>
                  <a:gd name="connsiteX10" fmla="*/ 78791 w 114382"/>
                  <a:gd name="connsiteY10" fmla="*/ 2314 h 120338"/>
                  <a:gd name="connsiteX11" fmla="*/ 95649 w 114382"/>
                  <a:gd name="connsiteY11" fmla="*/ 9918 h 120338"/>
                  <a:gd name="connsiteX12" fmla="*/ 107770 w 114382"/>
                  <a:gd name="connsiteY12" fmla="*/ 23801 h 120338"/>
                  <a:gd name="connsiteX13" fmla="*/ 113720 w 114382"/>
                  <a:gd name="connsiteY13" fmla="*/ 44740 h 120338"/>
                  <a:gd name="connsiteX14" fmla="*/ 83525 w 114382"/>
                  <a:gd name="connsiteY14" fmla="*/ 44740 h 120338"/>
                  <a:gd name="connsiteX15" fmla="*/ 76145 w 114382"/>
                  <a:gd name="connsiteY15" fmla="*/ 29970 h 120338"/>
                  <a:gd name="connsiteX16" fmla="*/ 60164 w 114382"/>
                  <a:gd name="connsiteY16" fmla="*/ 25128 h 120338"/>
                  <a:gd name="connsiteX17" fmla="*/ 40108 w 114382"/>
                  <a:gd name="connsiteY17" fmla="*/ 34024 h 120338"/>
                  <a:gd name="connsiteX18" fmla="*/ 32615 w 114382"/>
                  <a:gd name="connsiteY18" fmla="*/ 59403 h 120338"/>
                  <a:gd name="connsiteX19" fmla="*/ 32615 w 114382"/>
                  <a:gd name="connsiteY19" fmla="*/ 61160 h 120338"/>
                  <a:gd name="connsiteX20" fmla="*/ 40000 w 114382"/>
                  <a:gd name="connsiteY20" fmla="*/ 87301 h 120338"/>
                  <a:gd name="connsiteX21" fmla="*/ 60828 w 114382"/>
                  <a:gd name="connsiteY21" fmla="*/ 96090 h 120338"/>
                  <a:gd name="connsiteX22" fmla="*/ 77467 w 114382"/>
                  <a:gd name="connsiteY22" fmla="*/ 90637 h 120338"/>
                  <a:gd name="connsiteX23" fmla="*/ 85512 w 114382"/>
                  <a:gd name="connsiteY23" fmla="*/ 74056 h 120338"/>
                  <a:gd name="connsiteX24" fmla="*/ 114383 w 114382"/>
                  <a:gd name="connsiteY24" fmla="*/ 74056 h 120338"/>
                  <a:gd name="connsiteX25" fmla="*/ 109751 w 114382"/>
                  <a:gd name="connsiteY25" fmla="*/ 92897 h 120338"/>
                  <a:gd name="connsiteX26" fmla="*/ 98734 w 114382"/>
                  <a:gd name="connsiteY26" fmla="*/ 107335 h 120338"/>
                  <a:gd name="connsiteX27" fmla="*/ 81762 w 114382"/>
                  <a:gd name="connsiteY27" fmla="*/ 116922 h 120338"/>
                  <a:gd name="connsiteX28" fmla="*/ 59285 w 114382"/>
                  <a:gd name="connsiteY28" fmla="*/ 120338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8">
                    <a:moveTo>
                      <a:pt x="59285" y="120338"/>
                    </a:moveTo>
                    <a:cubicBezTo>
                      <a:pt x="50909" y="120338"/>
                      <a:pt x="43085" y="119047"/>
                      <a:pt x="35812" y="116482"/>
                    </a:cubicBezTo>
                    <a:cubicBezTo>
                      <a:pt x="28540" y="113909"/>
                      <a:pt x="22257" y="110124"/>
                      <a:pt x="16967" y="105129"/>
                    </a:cubicBezTo>
                    <a:cubicBezTo>
                      <a:pt x="11680" y="100134"/>
                      <a:pt x="7528" y="94000"/>
                      <a:pt x="4514" y="86727"/>
                    </a:cubicBezTo>
                    <a:cubicBezTo>
                      <a:pt x="1502" y="79454"/>
                      <a:pt x="0" y="71114"/>
                      <a:pt x="0" y="61707"/>
                    </a:cubicBezTo>
                    <a:lnTo>
                      <a:pt x="0" y="59950"/>
                    </a:lnTo>
                    <a:cubicBezTo>
                      <a:pt x="0" y="50695"/>
                      <a:pt x="1542" y="42355"/>
                      <a:pt x="4627" y="34929"/>
                    </a:cubicBezTo>
                    <a:cubicBezTo>
                      <a:pt x="7712" y="27513"/>
                      <a:pt x="11972" y="21155"/>
                      <a:pt x="17410" y="15873"/>
                    </a:cubicBezTo>
                    <a:cubicBezTo>
                      <a:pt x="22844" y="10726"/>
                      <a:pt x="29163" y="6798"/>
                      <a:pt x="36364" y="4081"/>
                    </a:cubicBezTo>
                    <a:cubicBezTo>
                      <a:pt x="43560" y="1363"/>
                      <a:pt x="51273" y="0"/>
                      <a:pt x="59505" y="0"/>
                    </a:cubicBezTo>
                    <a:cubicBezTo>
                      <a:pt x="66114" y="0"/>
                      <a:pt x="72539" y="772"/>
                      <a:pt x="78791" y="2314"/>
                    </a:cubicBezTo>
                    <a:cubicBezTo>
                      <a:pt x="85031" y="3856"/>
                      <a:pt x="90650" y="6394"/>
                      <a:pt x="95649" y="9918"/>
                    </a:cubicBezTo>
                    <a:cubicBezTo>
                      <a:pt x="100496" y="13443"/>
                      <a:pt x="104537" y="18071"/>
                      <a:pt x="107770" y="23801"/>
                    </a:cubicBezTo>
                    <a:cubicBezTo>
                      <a:pt x="110997" y="29531"/>
                      <a:pt x="112984" y="36517"/>
                      <a:pt x="113720" y="44740"/>
                    </a:cubicBezTo>
                    <a:lnTo>
                      <a:pt x="83525" y="44740"/>
                    </a:lnTo>
                    <a:cubicBezTo>
                      <a:pt x="82499" y="38131"/>
                      <a:pt x="80036" y="33208"/>
                      <a:pt x="76145" y="29970"/>
                    </a:cubicBezTo>
                    <a:cubicBezTo>
                      <a:pt x="72248" y="26742"/>
                      <a:pt x="66921" y="25128"/>
                      <a:pt x="60164" y="25128"/>
                    </a:cubicBezTo>
                    <a:cubicBezTo>
                      <a:pt x="51788" y="25128"/>
                      <a:pt x="45103" y="28096"/>
                      <a:pt x="40108" y="34024"/>
                    </a:cubicBezTo>
                    <a:cubicBezTo>
                      <a:pt x="35113" y="39961"/>
                      <a:pt x="32615" y="48417"/>
                      <a:pt x="32615" y="59403"/>
                    </a:cubicBezTo>
                    <a:lnTo>
                      <a:pt x="32615" y="61160"/>
                    </a:lnTo>
                    <a:cubicBezTo>
                      <a:pt x="32615" y="72728"/>
                      <a:pt x="35077" y="81445"/>
                      <a:pt x="40000" y="87301"/>
                    </a:cubicBezTo>
                    <a:cubicBezTo>
                      <a:pt x="44919" y="93166"/>
                      <a:pt x="51865" y="96090"/>
                      <a:pt x="60828" y="96090"/>
                    </a:cubicBezTo>
                    <a:cubicBezTo>
                      <a:pt x="67290" y="96090"/>
                      <a:pt x="72840" y="94269"/>
                      <a:pt x="77467" y="90637"/>
                    </a:cubicBezTo>
                    <a:cubicBezTo>
                      <a:pt x="82095" y="86997"/>
                      <a:pt x="84772" y="81472"/>
                      <a:pt x="85512" y="74056"/>
                    </a:cubicBezTo>
                    <a:lnTo>
                      <a:pt x="114383" y="74056"/>
                    </a:lnTo>
                    <a:cubicBezTo>
                      <a:pt x="113939" y="80961"/>
                      <a:pt x="112396" y="87239"/>
                      <a:pt x="109751" y="92897"/>
                    </a:cubicBezTo>
                    <a:cubicBezTo>
                      <a:pt x="107110" y="98556"/>
                      <a:pt x="103433" y="103362"/>
                      <a:pt x="98734" y="107335"/>
                    </a:cubicBezTo>
                    <a:cubicBezTo>
                      <a:pt x="94031" y="111442"/>
                      <a:pt x="88377" y="114644"/>
                      <a:pt x="81762" y="116922"/>
                    </a:cubicBezTo>
                    <a:cubicBezTo>
                      <a:pt x="75154" y="119191"/>
                      <a:pt x="67657" y="120338"/>
                      <a:pt x="59285" y="12033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0623E75-0B20-73DB-E8FA-83C11D7467E9}"/>
                  </a:ext>
                </a:extLst>
              </p:cNvPr>
              <p:cNvSpPr/>
              <p:nvPr/>
            </p:nvSpPr>
            <p:spPr>
              <a:xfrm>
                <a:off x="794539" y="505860"/>
                <a:ext cx="115486" cy="120338"/>
              </a:xfrm>
              <a:custGeom>
                <a:avLst/>
                <a:gdLst>
                  <a:gd name="connsiteX0" fmla="*/ 60164 w 115486"/>
                  <a:gd name="connsiteY0" fmla="*/ 120338 h 120338"/>
                  <a:gd name="connsiteX1" fmla="*/ 36144 w 115486"/>
                  <a:gd name="connsiteY1" fmla="*/ 116366 h 120338"/>
                  <a:gd name="connsiteX2" fmla="*/ 17191 w 115486"/>
                  <a:gd name="connsiteY2" fmla="*/ 104690 h 120338"/>
                  <a:gd name="connsiteX3" fmla="*/ 4516 w 115486"/>
                  <a:gd name="connsiteY3" fmla="*/ 86396 h 120338"/>
                  <a:gd name="connsiteX4" fmla="*/ 0 w 115486"/>
                  <a:gd name="connsiteY4" fmla="*/ 61707 h 120338"/>
                  <a:gd name="connsiteX5" fmla="*/ 0 w 115486"/>
                  <a:gd name="connsiteY5" fmla="*/ 59950 h 120338"/>
                  <a:gd name="connsiteX6" fmla="*/ 4516 w 115486"/>
                  <a:gd name="connsiteY6" fmla="*/ 35262 h 120338"/>
                  <a:gd name="connsiteX7" fmla="*/ 17191 w 115486"/>
                  <a:gd name="connsiteY7" fmla="*/ 16312 h 120338"/>
                  <a:gd name="connsiteX8" fmla="*/ 35925 w 115486"/>
                  <a:gd name="connsiteY8" fmla="*/ 4296 h 120338"/>
                  <a:gd name="connsiteX9" fmla="*/ 59285 w 115486"/>
                  <a:gd name="connsiteY9" fmla="*/ 0 h 120338"/>
                  <a:gd name="connsiteX10" fmla="*/ 80660 w 115486"/>
                  <a:gd name="connsiteY10" fmla="*/ 3417 h 120338"/>
                  <a:gd name="connsiteX11" fmla="*/ 98510 w 115486"/>
                  <a:gd name="connsiteY11" fmla="*/ 13882 h 120338"/>
                  <a:gd name="connsiteX12" fmla="*/ 110859 w 115486"/>
                  <a:gd name="connsiteY12" fmla="*/ 32069 h 120338"/>
                  <a:gd name="connsiteX13" fmla="*/ 115486 w 115486"/>
                  <a:gd name="connsiteY13" fmla="*/ 58622 h 120338"/>
                  <a:gd name="connsiteX14" fmla="*/ 115486 w 115486"/>
                  <a:gd name="connsiteY14" fmla="*/ 67437 h 120338"/>
                  <a:gd name="connsiteX15" fmla="*/ 32396 w 115486"/>
                  <a:gd name="connsiteY15" fmla="*/ 67437 h 120338"/>
                  <a:gd name="connsiteX16" fmla="*/ 40439 w 115486"/>
                  <a:gd name="connsiteY16" fmla="*/ 89812 h 120338"/>
                  <a:gd name="connsiteX17" fmla="*/ 61048 w 115486"/>
                  <a:gd name="connsiteY17" fmla="*/ 97632 h 120338"/>
                  <a:gd name="connsiteX18" fmla="*/ 77906 w 115486"/>
                  <a:gd name="connsiteY18" fmla="*/ 93229 h 120338"/>
                  <a:gd name="connsiteX19" fmla="*/ 85068 w 115486"/>
                  <a:gd name="connsiteY19" fmla="*/ 81544 h 120338"/>
                  <a:gd name="connsiteX20" fmla="*/ 115261 w 115486"/>
                  <a:gd name="connsiteY20" fmla="*/ 81544 h 120338"/>
                  <a:gd name="connsiteX21" fmla="*/ 98178 w 115486"/>
                  <a:gd name="connsiteY21" fmla="*/ 110303 h 120338"/>
                  <a:gd name="connsiteX22" fmla="*/ 60164 w 115486"/>
                  <a:gd name="connsiteY22" fmla="*/ 120338 h 120338"/>
                  <a:gd name="connsiteX23" fmla="*/ 84408 w 115486"/>
                  <a:gd name="connsiteY23" fmla="*/ 47825 h 120338"/>
                  <a:gd name="connsiteX24" fmla="*/ 77136 w 115486"/>
                  <a:gd name="connsiteY24" fmla="*/ 28321 h 120338"/>
                  <a:gd name="connsiteX25" fmla="*/ 59285 w 115486"/>
                  <a:gd name="connsiteY25" fmla="*/ 22043 h 120338"/>
                  <a:gd name="connsiteX26" fmla="*/ 41542 w 115486"/>
                  <a:gd name="connsiteY26" fmla="*/ 28760 h 120338"/>
                  <a:gd name="connsiteX27" fmla="*/ 32835 w 115486"/>
                  <a:gd name="connsiteY27" fmla="*/ 47825 h 120338"/>
                  <a:gd name="connsiteX28" fmla="*/ 84408 w 115486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6" h="120338">
                    <a:moveTo>
                      <a:pt x="60164" y="120338"/>
                    </a:moveTo>
                    <a:cubicBezTo>
                      <a:pt x="51492" y="120338"/>
                      <a:pt x="43489" y="119011"/>
                      <a:pt x="36144" y="116366"/>
                    </a:cubicBezTo>
                    <a:cubicBezTo>
                      <a:pt x="28796" y="113720"/>
                      <a:pt x="22477" y="109828"/>
                      <a:pt x="17191" y="104690"/>
                    </a:cubicBezTo>
                    <a:cubicBezTo>
                      <a:pt x="11751" y="99695"/>
                      <a:pt x="7528" y="93597"/>
                      <a:pt x="4516" y="86396"/>
                    </a:cubicBezTo>
                    <a:cubicBezTo>
                      <a:pt x="1502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2" y="42615"/>
                      <a:pt x="4516" y="35262"/>
                    </a:cubicBezTo>
                    <a:cubicBezTo>
                      <a:pt x="7528" y="27917"/>
                      <a:pt x="11751" y="21604"/>
                      <a:pt x="17191" y="16312"/>
                    </a:cubicBezTo>
                    <a:cubicBezTo>
                      <a:pt x="22477" y="11165"/>
                      <a:pt x="28723" y="7166"/>
                      <a:pt x="35925" y="4296"/>
                    </a:cubicBezTo>
                    <a:cubicBezTo>
                      <a:pt x="43121" y="1435"/>
                      <a:pt x="50909" y="0"/>
                      <a:pt x="59285" y="0"/>
                    </a:cubicBezTo>
                    <a:cubicBezTo>
                      <a:pt x="66778" y="0"/>
                      <a:pt x="73903" y="1139"/>
                      <a:pt x="80660" y="3417"/>
                    </a:cubicBezTo>
                    <a:cubicBezTo>
                      <a:pt x="87417" y="5694"/>
                      <a:pt x="93371" y="9183"/>
                      <a:pt x="98510" y="13882"/>
                    </a:cubicBezTo>
                    <a:cubicBezTo>
                      <a:pt x="103658" y="18590"/>
                      <a:pt x="107774" y="24653"/>
                      <a:pt x="110859" y="32069"/>
                    </a:cubicBezTo>
                    <a:cubicBezTo>
                      <a:pt x="113943" y="39485"/>
                      <a:pt x="115486" y="48345"/>
                      <a:pt x="115486" y="58622"/>
                    </a:cubicBezTo>
                    <a:lnTo>
                      <a:pt x="115486" y="67437"/>
                    </a:lnTo>
                    <a:lnTo>
                      <a:pt x="32396" y="67437"/>
                    </a:lnTo>
                    <a:cubicBezTo>
                      <a:pt x="32835" y="77141"/>
                      <a:pt x="35517" y="84593"/>
                      <a:pt x="40439" y="89812"/>
                    </a:cubicBezTo>
                    <a:cubicBezTo>
                      <a:pt x="45363" y="95032"/>
                      <a:pt x="52233" y="97632"/>
                      <a:pt x="61048" y="97632"/>
                    </a:cubicBezTo>
                    <a:cubicBezTo>
                      <a:pt x="68540" y="97632"/>
                      <a:pt x="74158" y="96171"/>
                      <a:pt x="77906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1" y="81544"/>
                    </a:lnTo>
                    <a:cubicBezTo>
                      <a:pt x="113352" y="94036"/>
                      <a:pt x="107657" y="103622"/>
                      <a:pt x="98178" y="110303"/>
                    </a:cubicBezTo>
                    <a:cubicBezTo>
                      <a:pt x="88699" y="116993"/>
                      <a:pt x="76032" y="120338"/>
                      <a:pt x="60164" y="120338"/>
                    </a:cubicBezTo>
                    <a:close/>
                    <a:moveTo>
                      <a:pt x="84408" y="47825"/>
                    </a:moveTo>
                    <a:cubicBezTo>
                      <a:pt x="83821" y="39010"/>
                      <a:pt x="81395" y="32508"/>
                      <a:pt x="77136" y="28321"/>
                    </a:cubicBezTo>
                    <a:cubicBezTo>
                      <a:pt x="72872" y="24132"/>
                      <a:pt x="66921" y="22043"/>
                      <a:pt x="59285" y="22043"/>
                    </a:cubicBezTo>
                    <a:cubicBezTo>
                      <a:pt x="52085" y="22043"/>
                      <a:pt x="46170" y="24284"/>
                      <a:pt x="41542" y="28760"/>
                    </a:cubicBezTo>
                    <a:cubicBezTo>
                      <a:pt x="36916" y="33243"/>
                      <a:pt x="34010" y="39601"/>
                      <a:pt x="32835" y="47825"/>
                    </a:cubicBezTo>
                    <a:lnTo>
                      <a:pt x="84408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1F2BB04-6C2C-9EEB-F390-C2B549E6E88A}"/>
                  </a:ext>
                </a:extLst>
              </p:cNvPr>
              <p:cNvSpPr/>
              <p:nvPr/>
            </p:nvSpPr>
            <p:spPr>
              <a:xfrm>
                <a:off x="931394" y="505860"/>
                <a:ext cx="108214" cy="117908"/>
              </a:xfrm>
              <a:custGeom>
                <a:avLst/>
                <a:gdLst>
                  <a:gd name="connsiteX0" fmla="*/ 0 w 108214"/>
                  <a:gd name="connsiteY0" fmla="*/ 2646 h 117908"/>
                  <a:gd name="connsiteX1" fmla="*/ 31962 w 108214"/>
                  <a:gd name="connsiteY1" fmla="*/ 2646 h 117908"/>
                  <a:gd name="connsiteX2" fmla="*/ 31962 w 108214"/>
                  <a:gd name="connsiteY2" fmla="*/ 20940 h 117908"/>
                  <a:gd name="connsiteX3" fmla="*/ 45628 w 108214"/>
                  <a:gd name="connsiteY3" fmla="*/ 6170 h 117908"/>
                  <a:gd name="connsiteX4" fmla="*/ 69429 w 108214"/>
                  <a:gd name="connsiteY4" fmla="*/ 0 h 117908"/>
                  <a:gd name="connsiteX5" fmla="*/ 85078 w 108214"/>
                  <a:gd name="connsiteY5" fmla="*/ 2646 h 117908"/>
                  <a:gd name="connsiteX6" fmla="*/ 97417 w 108214"/>
                  <a:gd name="connsiteY6" fmla="*/ 10582 h 117908"/>
                  <a:gd name="connsiteX7" fmla="*/ 105354 w 108214"/>
                  <a:gd name="connsiteY7" fmla="*/ 24572 h 117908"/>
                  <a:gd name="connsiteX8" fmla="*/ 108214 w 108214"/>
                  <a:gd name="connsiteY8" fmla="*/ 44516 h 117908"/>
                  <a:gd name="connsiteX9" fmla="*/ 108214 w 108214"/>
                  <a:gd name="connsiteY9" fmla="*/ 117908 h 117908"/>
                  <a:gd name="connsiteX10" fmla="*/ 76262 w 108214"/>
                  <a:gd name="connsiteY10" fmla="*/ 117908 h 117908"/>
                  <a:gd name="connsiteX11" fmla="*/ 76262 w 108214"/>
                  <a:gd name="connsiteY11" fmla="*/ 49153 h 117908"/>
                  <a:gd name="connsiteX12" fmla="*/ 71410 w 108214"/>
                  <a:gd name="connsiteY12" fmla="*/ 31629 h 117908"/>
                  <a:gd name="connsiteX13" fmla="*/ 55986 w 108214"/>
                  <a:gd name="connsiteY13" fmla="*/ 26007 h 117908"/>
                  <a:gd name="connsiteX14" fmla="*/ 38795 w 108214"/>
                  <a:gd name="connsiteY14" fmla="*/ 32285 h 117908"/>
                  <a:gd name="connsiteX15" fmla="*/ 31962 w 108214"/>
                  <a:gd name="connsiteY15" fmla="*/ 51350 h 117908"/>
                  <a:gd name="connsiteX16" fmla="*/ 31962 w 108214"/>
                  <a:gd name="connsiteY16" fmla="*/ 117908 h 117908"/>
                  <a:gd name="connsiteX17" fmla="*/ 0 w 108214"/>
                  <a:gd name="connsiteY17" fmla="*/ 117908 h 117908"/>
                  <a:gd name="connsiteX18" fmla="*/ 0 w 108214"/>
                  <a:gd name="connsiteY18" fmla="*/ 2646 h 117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214" h="117908">
                    <a:moveTo>
                      <a:pt x="0" y="2646"/>
                    </a:moveTo>
                    <a:lnTo>
                      <a:pt x="31962" y="2646"/>
                    </a:lnTo>
                    <a:lnTo>
                      <a:pt x="31962" y="20940"/>
                    </a:lnTo>
                    <a:cubicBezTo>
                      <a:pt x="34894" y="15209"/>
                      <a:pt x="39449" y="10287"/>
                      <a:pt x="45628" y="6170"/>
                    </a:cubicBezTo>
                    <a:cubicBezTo>
                      <a:pt x="51798" y="2063"/>
                      <a:pt x="59726" y="0"/>
                      <a:pt x="69429" y="0"/>
                    </a:cubicBezTo>
                    <a:cubicBezTo>
                      <a:pt x="75159" y="0"/>
                      <a:pt x="80369" y="879"/>
                      <a:pt x="85078" y="2646"/>
                    </a:cubicBezTo>
                    <a:cubicBezTo>
                      <a:pt x="89777" y="4412"/>
                      <a:pt x="93893" y="7058"/>
                      <a:pt x="97417" y="10582"/>
                    </a:cubicBezTo>
                    <a:cubicBezTo>
                      <a:pt x="100797" y="14250"/>
                      <a:pt x="103443" y="18923"/>
                      <a:pt x="105354" y="24572"/>
                    </a:cubicBezTo>
                    <a:cubicBezTo>
                      <a:pt x="107255" y="30230"/>
                      <a:pt x="108214" y="36884"/>
                      <a:pt x="108214" y="44516"/>
                    </a:cubicBezTo>
                    <a:lnTo>
                      <a:pt x="108214" y="117908"/>
                    </a:lnTo>
                    <a:lnTo>
                      <a:pt x="76262" y="117908"/>
                    </a:lnTo>
                    <a:lnTo>
                      <a:pt x="76262" y="49153"/>
                    </a:lnTo>
                    <a:cubicBezTo>
                      <a:pt x="76262" y="41216"/>
                      <a:pt x="74639" y="35378"/>
                      <a:pt x="71410" y="31629"/>
                    </a:cubicBezTo>
                    <a:cubicBezTo>
                      <a:pt x="68174" y="27881"/>
                      <a:pt x="63035" y="26007"/>
                      <a:pt x="55986" y="26007"/>
                    </a:cubicBezTo>
                    <a:cubicBezTo>
                      <a:pt x="49072" y="26007"/>
                      <a:pt x="43342" y="28105"/>
                      <a:pt x="38795" y="32285"/>
                    </a:cubicBezTo>
                    <a:cubicBezTo>
                      <a:pt x="34240" y="36472"/>
                      <a:pt x="31962" y="42830"/>
                      <a:pt x="31962" y="51350"/>
                    </a:cubicBezTo>
                    <a:lnTo>
                      <a:pt x="31962" y="117908"/>
                    </a:lnTo>
                    <a:lnTo>
                      <a:pt x="0" y="117908"/>
                    </a:lnTo>
                    <a:lnTo>
                      <a:pt x="0" y="264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F82CA49-FB78-3271-4809-C99AEDCC2C40}"/>
                  </a:ext>
                </a:extLst>
              </p:cNvPr>
              <p:cNvSpPr/>
              <p:nvPr/>
            </p:nvSpPr>
            <p:spPr>
              <a:xfrm>
                <a:off x="1057463" y="483602"/>
                <a:ext cx="71410" cy="142370"/>
              </a:xfrm>
              <a:custGeom>
                <a:avLst/>
                <a:gdLst>
                  <a:gd name="connsiteX0" fmla="*/ 52014 w 71410"/>
                  <a:gd name="connsiteY0" fmla="*/ 142371 h 142370"/>
                  <a:gd name="connsiteX1" fmla="*/ 24249 w 71410"/>
                  <a:gd name="connsiteY1" fmla="*/ 133224 h 142370"/>
                  <a:gd name="connsiteX2" fmla="*/ 14771 w 71410"/>
                  <a:gd name="connsiteY2" fmla="*/ 106007 h 142370"/>
                  <a:gd name="connsiteX3" fmla="*/ 14771 w 71410"/>
                  <a:gd name="connsiteY3" fmla="*/ 47601 h 142370"/>
                  <a:gd name="connsiteX4" fmla="*/ 0 w 71410"/>
                  <a:gd name="connsiteY4" fmla="*/ 47601 h 142370"/>
                  <a:gd name="connsiteX5" fmla="*/ 0 w 71410"/>
                  <a:gd name="connsiteY5" fmla="*/ 24903 h 142370"/>
                  <a:gd name="connsiteX6" fmla="*/ 14771 w 71410"/>
                  <a:gd name="connsiteY6" fmla="*/ 24903 h 142370"/>
                  <a:gd name="connsiteX7" fmla="*/ 14771 w 71410"/>
                  <a:gd name="connsiteY7" fmla="*/ 0 h 142370"/>
                  <a:gd name="connsiteX8" fmla="*/ 46507 w 71410"/>
                  <a:gd name="connsiteY8" fmla="*/ 0 h 142370"/>
                  <a:gd name="connsiteX9" fmla="*/ 46507 w 71410"/>
                  <a:gd name="connsiteY9" fmla="*/ 24903 h 142370"/>
                  <a:gd name="connsiteX10" fmla="*/ 70747 w 71410"/>
                  <a:gd name="connsiteY10" fmla="*/ 24903 h 142370"/>
                  <a:gd name="connsiteX11" fmla="*/ 70747 w 71410"/>
                  <a:gd name="connsiteY11" fmla="*/ 47601 h 142370"/>
                  <a:gd name="connsiteX12" fmla="*/ 46507 w 71410"/>
                  <a:gd name="connsiteY12" fmla="*/ 47601 h 142370"/>
                  <a:gd name="connsiteX13" fmla="*/ 46507 w 71410"/>
                  <a:gd name="connsiteY13" fmla="*/ 103138 h 142370"/>
                  <a:gd name="connsiteX14" fmla="*/ 49699 w 71410"/>
                  <a:gd name="connsiteY14" fmla="*/ 113387 h 142370"/>
                  <a:gd name="connsiteX15" fmla="*/ 59286 w 71410"/>
                  <a:gd name="connsiteY15" fmla="*/ 116804 h 142370"/>
                  <a:gd name="connsiteX16" fmla="*/ 65788 w 71410"/>
                  <a:gd name="connsiteY16" fmla="*/ 116258 h 142370"/>
                  <a:gd name="connsiteX17" fmla="*/ 71410 w 71410"/>
                  <a:gd name="connsiteY17" fmla="*/ 114599 h 142370"/>
                  <a:gd name="connsiteX18" fmla="*/ 71410 w 71410"/>
                  <a:gd name="connsiteY18" fmla="*/ 139287 h 142370"/>
                  <a:gd name="connsiteX19" fmla="*/ 63259 w 71410"/>
                  <a:gd name="connsiteY19" fmla="*/ 141376 h 142370"/>
                  <a:gd name="connsiteX20" fmla="*/ 52014 w 71410"/>
                  <a:gd name="connsiteY20" fmla="*/ 142371 h 14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1410" h="142370">
                    <a:moveTo>
                      <a:pt x="52014" y="142371"/>
                    </a:moveTo>
                    <a:cubicBezTo>
                      <a:pt x="39817" y="142371"/>
                      <a:pt x="30563" y="139322"/>
                      <a:pt x="24249" y="133224"/>
                    </a:cubicBezTo>
                    <a:cubicBezTo>
                      <a:pt x="17927" y="127126"/>
                      <a:pt x="14771" y="118060"/>
                      <a:pt x="14771" y="106007"/>
                    </a:cubicBezTo>
                    <a:lnTo>
                      <a:pt x="14771" y="47601"/>
                    </a:lnTo>
                    <a:lnTo>
                      <a:pt x="0" y="47601"/>
                    </a:lnTo>
                    <a:lnTo>
                      <a:pt x="0" y="24903"/>
                    </a:lnTo>
                    <a:lnTo>
                      <a:pt x="14771" y="24903"/>
                    </a:lnTo>
                    <a:lnTo>
                      <a:pt x="14771" y="0"/>
                    </a:lnTo>
                    <a:lnTo>
                      <a:pt x="46507" y="0"/>
                    </a:lnTo>
                    <a:lnTo>
                      <a:pt x="46507" y="24903"/>
                    </a:lnTo>
                    <a:lnTo>
                      <a:pt x="70747" y="24903"/>
                    </a:lnTo>
                    <a:lnTo>
                      <a:pt x="70747" y="47601"/>
                    </a:lnTo>
                    <a:lnTo>
                      <a:pt x="46507" y="47601"/>
                    </a:lnTo>
                    <a:lnTo>
                      <a:pt x="46507" y="103138"/>
                    </a:lnTo>
                    <a:cubicBezTo>
                      <a:pt x="46507" y="107702"/>
                      <a:pt x="47575" y="111110"/>
                      <a:pt x="49699" y="113387"/>
                    </a:cubicBezTo>
                    <a:cubicBezTo>
                      <a:pt x="51834" y="115665"/>
                      <a:pt x="55026" y="116804"/>
                      <a:pt x="59286" y="116804"/>
                    </a:cubicBezTo>
                    <a:cubicBezTo>
                      <a:pt x="61635" y="116804"/>
                      <a:pt x="63806" y="116625"/>
                      <a:pt x="65788" y="116258"/>
                    </a:cubicBezTo>
                    <a:cubicBezTo>
                      <a:pt x="67779" y="115890"/>
                      <a:pt x="69644" y="115342"/>
                      <a:pt x="71410" y="114599"/>
                    </a:cubicBezTo>
                    <a:lnTo>
                      <a:pt x="71410" y="139287"/>
                    </a:lnTo>
                    <a:cubicBezTo>
                      <a:pt x="69205" y="140022"/>
                      <a:pt x="66487" y="140721"/>
                      <a:pt x="63259" y="141376"/>
                    </a:cubicBezTo>
                    <a:cubicBezTo>
                      <a:pt x="60021" y="142040"/>
                      <a:pt x="56273" y="142371"/>
                      <a:pt x="52014" y="142371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1A66A6B-D327-2B51-762F-C5069EAD66A8}"/>
                  </a:ext>
                </a:extLst>
              </p:cNvPr>
              <p:cNvSpPr/>
              <p:nvPr/>
            </p:nvSpPr>
            <p:spPr>
              <a:xfrm>
                <a:off x="1150029" y="508505"/>
                <a:ext cx="107549" cy="117692"/>
              </a:xfrm>
              <a:custGeom>
                <a:avLst/>
                <a:gdLst>
                  <a:gd name="connsiteX0" fmla="*/ 39233 w 107549"/>
                  <a:gd name="connsiteY0" fmla="*/ 117693 h 117692"/>
                  <a:gd name="connsiteX1" fmla="*/ 23692 w 107549"/>
                  <a:gd name="connsiteY1" fmla="*/ 115155 h 117692"/>
                  <a:gd name="connsiteX2" fmla="*/ 11237 w 107549"/>
                  <a:gd name="connsiteY2" fmla="*/ 107335 h 117692"/>
                  <a:gd name="connsiteX3" fmla="*/ 2977 w 107549"/>
                  <a:gd name="connsiteY3" fmla="*/ 93775 h 117692"/>
                  <a:gd name="connsiteX4" fmla="*/ 0 w 107549"/>
                  <a:gd name="connsiteY4" fmla="*/ 74271 h 117692"/>
                  <a:gd name="connsiteX5" fmla="*/ 0 w 107549"/>
                  <a:gd name="connsiteY5" fmla="*/ 0 h 117692"/>
                  <a:gd name="connsiteX6" fmla="*/ 31736 w 107549"/>
                  <a:gd name="connsiteY6" fmla="*/ 0 h 117692"/>
                  <a:gd name="connsiteX7" fmla="*/ 31736 w 107549"/>
                  <a:gd name="connsiteY7" fmla="*/ 69867 h 117692"/>
                  <a:gd name="connsiteX8" fmla="*/ 36803 w 107549"/>
                  <a:gd name="connsiteY8" fmla="*/ 87166 h 117692"/>
                  <a:gd name="connsiteX9" fmla="*/ 51788 w 107549"/>
                  <a:gd name="connsiteY9" fmla="*/ 93004 h 117692"/>
                  <a:gd name="connsiteX10" fmla="*/ 68872 w 107549"/>
                  <a:gd name="connsiteY10" fmla="*/ 86727 h 117692"/>
                  <a:gd name="connsiteX11" fmla="*/ 75812 w 107549"/>
                  <a:gd name="connsiteY11" fmla="*/ 67662 h 117692"/>
                  <a:gd name="connsiteX12" fmla="*/ 75812 w 107549"/>
                  <a:gd name="connsiteY12" fmla="*/ 0 h 117692"/>
                  <a:gd name="connsiteX13" fmla="*/ 107549 w 107549"/>
                  <a:gd name="connsiteY13" fmla="*/ 0 h 117692"/>
                  <a:gd name="connsiteX14" fmla="*/ 107549 w 107549"/>
                  <a:gd name="connsiteY14" fmla="*/ 115263 h 117692"/>
                  <a:gd name="connsiteX15" fmla="*/ 75812 w 107549"/>
                  <a:gd name="connsiteY15" fmla="*/ 115263 h 117692"/>
                  <a:gd name="connsiteX16" fmla="*/ 75812 w 107549"/>
                  <a:gd name="connsiteY16" fmla="*/ 97193 h 117692"/>
                  <a:gd name="connsiteX17" fmla="*/ 62477 w 107549"/>
                  <a:gd name="connsiteY17" fmla="*/ 111846 h 117692"/>
                  <a:gd name="connsiteX18" fmla="*/ 39233 w 107549"/>
                  <a:gd name="connsiteY18" fmla="*/ 117693 h 1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7549" h="117692">
                    <a:moveTo>
                      <a:pt x="39233" y="117693"/>
                    </a:moveTo>
                    <a:cubicBezTo>
                      <a:pt x="33647" y="117693"/>
                      <a:pt x="28463" y="116841"/>
                      <a:pt x="23692" y="115155"/>
                    </a:cubicBezTo>
                    <a:cubicBezTo>
                      <a:pt x="18913" y="113468"/>
                      <a:pt x="14770" y="110859"/>
                      <a:pt x="11237" y="107335"/>
                    </a:cubicBezTo>
                    <a:cubicBezTo>
                      <a:pt x="7712" y="103801"/>
                      <a:pt x="4959" y="99282"/>
                      <a:pt x="2977" y="93775"/>
                    </a:cubicBezTo>
                    <a:cubicBezTo>
                      <a:pt x="995" y="88270"/>
                      <a:pt x="0" y="81768"/>
                      <a:pt x="0" y="74271"/>
                    </a:cubicBezTo>
                    <a:lnTo>
                      <a:pt x="0" y="0"/>
                    </a:lnTo>
                    <a:lnTo>
                      <a:pt x="31736" y="0"/>
                    </a:lnTo>
                    <a:lnTo>
                      <a:pt x="31736" y="69867"/>
                    </a:lnTo>
                    <a:cubicBezTo>
                      <a:pt x="31736" y="77508"/>
                      <a:pt x="33422" y="83274"/>
                      <a:pt x="36803" y="87166"/>
                    </a:cubicBezTo>
                    <a:cubicBezTo>
                      <a:pt x="40184" y="91058"/>
                      <a:pt x="45179" y="93004"/>
                      <a:pt x="51788" y="93004"/>
                    </a:cubicBezTo>
                    <a:cubicBezTo>
                      <a:pt x="58550" y="93004"/>
                      <a:pt x="64244" y="90914"/>
                      <a:pt x="68872" y="86727"/>
                    </a:cubicBezTo>
                    <a:cubicBezTo>
                      <a:pt x="73499" y="82539"/>
                      <a:pt x="75812" y="76181"/>
                      <a:pt x="75812" y="67662"/>
                    </a:cubicBezTo>
                    <a:lnTo>
                      <a:pt x="75812" y="0"/>
                    </a:lnTo>
                    <a:lnTo>
                      <a:pt x="107549" y="0"/>
                    </a:lnTo>
                    <a:lnTo>
                      <a:pt x="107549" y="115263"/>
                    </a:lnTo>
                    <a:lnTo>
                      <a:pt x="75812" y="115263"/>
                    </a:lnTo>
                    <a:lnTo>
                      <a:pt x="75812" y="97193"/>
                    </a:lnTo>
                    <a:cubicBezTo>
                      <a:pt x="72872" y="103075"/>
                      <a:pt x="68433" y="107953"/>
                      <a:pt x="62477" y="111846"/>
                    </a:cubicBezTo>
                    <a:cubicBezTo>
                      <a:pt x="56532" y="115738"/>
                      <a:pt x="48775" y="117693"/>
                      <a:pt x="39233" y="117693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9EEDF63-753C-EB7D-4C6E-95E37296BBEC}"/>
                  </a:ext>
                </a:extLst>
              </p:cNvPr>
              <p:cNvSpPr/>
              <p:nvPr/>
            </p:nvSpPr>
            <p:spPr>
              <a:xfrm>
                <a:off x="1286217" y="506738"/>
                <a:ext cx="69206" cy="117029"/>
              </a:xfrm>
              <a:custGeom>
                <a:avLst/>
                <a:gdLst>
                  <a:gd name="connsiteX0" fmla="*/ 0 w 69206"/>
                  <a:gd name="connsiteY0" fmla="*/ 1767 h 117029"/>
                  <a:gd name="connsiteX1" fmla="*/ 31964 w 69206"/>
                  <a:gd name="connsiteY1" fmla="*/ 1767 h 117029"/>
                  <a:gd name="connsiteX2" fmla="*/ 31964 w 69206"/>
                  <a:gd name="connsiteY2" fmla="*/ 23809 h 117029"/>
                  <a:gd name="connsiteX3" fmla="*/ 46289 w 69206"/>
                  <a:gd name="connsiteY3" fmla="*/ 6179 h 117029"/>
                  <a:gd name="connsiteX4" fmla="*/ 69207 w 69206"/>
                  <a:gd name="connsiteY4" fmla="*/ 0 h 117029"/>
                  <a:gd name="connsiteX5" fmla="*/ 69207 w 69206"/>
                  <a:gd name="connsiteY5" fmla="*/ 29755 h 117029"/>
                  <a:gd name="connsiteX6" fmla="*/ 41658 w 69206"/>
                  <a:gd name="connsiteY6" fmla="*/ 36149 h 117029"/>
                  <a:gd name="connsiteX7" fmla="*/ 31964 w 69206"/>
                  <a:gd name="connsiteY7" fmla="*/ 59286 h 117029"/>
                  <a:gd name="connsiteX8" fmla="*/ 31964 w 69206"/>
                  <a:gd name="connsiteY8" fmla="*/ 117030 h 117029"/>
                  <a:gd name="connsiteX9" fmla="*/ 0 w 69206"/>
                  <a:gd name="connsiteY9" fmla="*/ 117030 h 117029"/>
                  <a:gd name="connsiteX10" fmla="*/ 0 w 69206"/>
                  <a:gd name="connsiteY10" fmla="*/ 1767 h 11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6" h="117029">
                    <a:moveTo>
                      <a:pt x="0" y="1767"/>
                    </a:moveTo>
                    <a:lnTo>
                      <a:pt x="31964" y="1767"/>
                    </a:lnTo>
                    <a:lnTo>
                      <a:pt x="31964" y="23809"/>
                    </a:lnTo>
                    <a:cubicBezTo>
                      <a:pt x="35634" y="16017"/>
                      <a:pt x="40416" y="10143"/>
                      <a:pt x="46289" y="6179"/>
                    </a:cubicBezTo>
                    <a:cubicBezTo>
                      <a:pt x="52161" y="2207"/>
                      <a:pt x="59804" y="153"/>
                      <a:pt x="69207" y="0"/>
                    </a:cubicBezTo>
                    <a:lnTo>
                      <a:pt x="69207" y="29755"/>
                    </a:lnTo>
                    <a:cubicBezTo>
                      <a:pt x="57311" y="29612"/>
                      <a:pt x="48124" y="31737"/>
                      <a:pt x="41658" y="36149"/>
                    </a:cubicBezTo>
                    <a:cubicBezTo>
                      <a:pt x="35192" y="40553"/>
                      <a:pt x="31964" y="48274"/>
                      <a:pt x="31964" y="59286"/>
                    </a:cubicBezTo>
                    <a:lnTo>
                      <a:pt x="31964" y="117030"/>
                    </a:lnTo>
                    <a:lnTo>
                      <a:pt x="0" y="117030"/>
                    </a:lnTo>
                    <a:lnTo>
                      <a:pt x="0" y="1767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0325E9-9FAD-8075-A80B-3E6D3521A994}"/>
                  </a:ext>
                </a:extLst>
              </p:cNvPr>
              <p:cNvSpPr/>
              <p:nvPr/>
            </p:nvSpPr>
            <p:spPr>
              <a:xfrm>
                <a:off x="1367547" y="505860"/>
                <a:ext cx="115484" cy="120338"/>
              </a:xfrm>
              <a:custGeom>
                <a:avLst/>
                <a:gdLst>
                  <a:gd name="connsiteX0" fmla="*/ 60171 w 115484"/>
                  <a:gd name="connsiteY0" fmla="*/ 120338 h 120338"/>
                  <a:gd name="connsiteX1" fmla="*/ 36142 w 115484"/>
                  <a:gd name="connsiteY1" fmla="*/ 116366 h 120338"/>
                  <a:gd name="connsiteX2" fmla="*/ 17196 w 115484"/>
                  <a:gd name="connsiteY2" fmla="*/ 104690 h 120338"/>
                  <a:gd name="connsiteX3" fmla="*/ 4523 w 115484"/>
                  <a:gd name="connsiteY3" fmla="*/ 86396 h 120338"/>
                  <a:gd name="connsiteX4" fmla="*/ 0 w 115484"/>
                  <a:gd name="connsiteY4" fmla="*/ 61707 h 120338"/>
                  <a:gd name="connsiteX5" fmla="*/ 0 w 115484"/>
                  <a:gd name="connsiteY5" fmla="*/ 59950 h 120338"/>
                  <a:gd name="connsiteX6" fmla="*/ 4523 w 115484"/>
                  <a:gd name="connsiteY6" fmla="*/ 35262 h 120338"/>
                  <a:gd name="connsiteX7" fmla="*/ 17196 w 115484"/>
                  <a:gd name="connsiteY7" fmla="*/ 16312 h 120338"/>
                  <a:gd name="connsiteX8" fmla="*/ 35926 w 115484"/>
                  <a:gd name="connsiteY8" fmla="*/ 4296 h 120338"/>
                  <a:gd name="connsiteX9" fmla="*/ 59286 w 115484"/>
                  <a:gd name="connsiteY9" fmla="*/ 0 h 120338"/>
                  <a:gd name="connsiteX10" fmla="*/ 80671 w 115484"/>
                  <a:gd name="connsiteY10" fmla="*/ 3417 h 120338"/>
                  <a:gd name="connsiteX11" fmla="*/ 98515 w 115484"/>
                  <a:gd name="connsiteY11" fmla="*/ 13882 h 120338"/>
                  <a:gd name="connsiteX12" fmla="*/ 110865 w 115484"/>
                  <a:gd name="connsiteY12" fmla="*/ 32069 h 120338"/>
                  <a:gd name="connsiteX13" fmla="*/ 115485 w 115484"/>
                  <a:gd name="connsiteY13" fmla="*/ 58622 h 120338"/>
                  <a:gd name="connsiteX14" fmla="*/ 115485 w 115484"/>
                  <a:gd name="connsiteY14" fmla="*/ 67437 h 120338"/>
                  <a:gd name="connsiteX15" fmla="*/ 32407 w 115484"/>
                  <a:gd name="connsiteY15" fmla="*/ 67437 h 120338"/>
                  <a:gd name="connsiteX16" fmla="*/ 40449 w 115484"/>
                  <a:gd name="connsiteY16" fmla="*/ 89812 h 120338"/>
                  <a:gd name="connsiteX17" fmla="*/ 61046 w 115484"/>
                  <a:gd name="connsiteY17" fmla="*/ 97632 h 120338"/>
                  <a:gd name="connsiteX18" fmla="*/ 77918 w 115484"/>
                  <a:gd name="connsiteY18" fmla="*/ 93229 h 120338"/>
                  <a:gd name="connsiteX19" fmla="*/ 85075 w 115484"/>
                  <a:gd name="connsiteY19" fmla="*/ 81544 h 120338"/>
                  <a:gd name="connsiteX20" fmla="*/ 115269 w 115484"/>
                  <a:gd name="connsiteY20" fmla="*/ 81544 h 120338"/>
                  <a:gd name="connsiteX21" fmla="*/ 98181 w 115484"/>
                  <a:gd name="connsiteY21" fmla="*/ 110303 h 120338"/>
                  <a:gd name="connsiteX22" fmla="*/ 60171 w 115484"/>
                  <a:gd name="connsiteY22" fmla="*/ 120338 h 120338"/>
                  <a:gd name="connsiteX23" fmla="*/ 84406 w 115484"/>
                  <a:gd name="connsiteY23" fmla="*/ 47825 h 120338"/>
                  <a:gd name="connsiteX24" fmla="*/ 77130 w 115484"/>
                  <a:gd name="connsiteY24" fmla="*/ 28321 h 120338"/>
                  <a:gd name="connsiteX25" fmla="*/ 59286 w 115484"/>
                  <a:gd name="connsiteY25" fmla="*/ 22043 h 120338"/>
                  <a:gd name="connsiteX26" fmla="*/ 41539 w 115484"/>
                  <a:gd name="connsiteY26" fmla="*/ 28760 h 120338"/>
                  <a:gd name="connsiteX27" fmla="*/ 32838 w 115484"/>
                  <a:gd name="connsiteY27" fmla="*/ 47825 h 120338"/>
                  <a:gd name="connsiteX28" fmla="*/ 84406 w 115484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4" h="120338">
                    <a:moveTo>
                      <a:pt x="60171" y="120338"/>
                    </a:moveTo>
                    <a:cubicBezTo>
                      <a:pt x="51492" y="120338"/>
                      <a:pt x="43482" y="119011"/>
                      <a:pt x="36142" y="116366"/>
                    </a:cubicBezTo>
                    <a:cubicBezTo>
                      <a:pt x="28801" y="113720"/>
                      <a:pt x="22486" y="109828"/>
                      <a:pt x="17196" y="104690"/>
                    </a:cubicBezTo>
                    <a:cubicBezTo>
                      <a:pt x="11745" y="99695"/>
                      <a:pt x="7524" y="93597"/>
                      <a:pt x="4523" y="86396"/>
                    </a:cubicBezTo>
                    <a:cubicBezTo>
                      <a:pt x="1511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11" y="42615"/>
                      <a:pt x="4523" y="35262"/>
                    </a:cubicBezTo>
                    <a:cubicBezTo>
                      <a:pt x="7524" y="27917"/>
                      <a:pt x="11745" y="21604"/>
                      <a:pt x="17196" y="16312"/>
                    </a:cubicBezTo>
                    <a:cubicBezTo>
                      <a:pt x="22486" y="11165"/>
                      <a:pt x="28725" y="7166"/>
                      <a:pt x="35926" y="4296"/>
                    </a:cubicBezTo>
                    <a:cubicBezTo>
                      <a:pt x="43115" y="1435"/>
                      <a:pt x="50909" y="0"/>
                      <a:pt x="59286" y="0"/>
                    </a:cubicBezTo>
                    <a:cubicBezTo>
                      <a:pt x="66778" y="0"/>
                      <a:pt x="73903" y="1139"/>
                      <a:pt x="80671" y="3417"/>
                    </a:cubicBezTo>
                    <a:cubicBezTo>
                      <a:pt x="87418" y="5694"/>
                      <a:pt x="93377" y="9183"/>
                      <a:pt x="98515" y="13882"/>
                    </a:cubicBezTo>
                    <a:cubicBezTo>
                      <a:pt x="103664" y="18590"/>
                      <a:pt x="107777" y="24653"/>
                      <a:pt x="110865" y="32069"/>
                    </a:cubicBezTo>
                    <a:cubicBezTo>
                      <a:pt x="113941" y="39485"/>
                      <a:pt x="115485" y="48345"/>
                      <a:pt x="115485" y="58622"/>
                    </a:cubicBezTo>
                    <a:lnTo>
                      <a:pt x="115485" y="67437"/>
                    </a:lnTo>
                    <a:lnTo>
                      <a:pt x="32407" y="67437"/>
                    </a:lnTo>
                    <a:cubicBezTo>
                      <a:pt x="32838" y="77141"/>
                      <a:pt x="35516" y="84593"/>
                      <a:pt x="40449" y="89812"/>
                    </a:cubicBezTo>
                    <a:cubicBezTo>
                      <a:pt x="45361" y="95032"/>
                      <a:pt x="52226" y="97632"/>
                      <a:pt x="61046" y="97632"/>
                    </a:cubicBezTo>
                    <a:cubicBezTo>
                      <a:pt x="68537" y="97632"/>
                      <a:pt x="74162" y="96171"/>
                      <a:pt x="77918" y="93229"/>
                    </a:cubicBezTo>
                    <a:cubicBezTo>
                      <a:pt x="81653" y="90287"/>
                      <a:pt x="84039" y="86396"/>
                      <a:pt x="85075" y="81544"/>
                    </a:cubicBezTo>
                    <a:lnTo>
                      <a:pt x="115269" y="81544"/>
                    </a:lnTo>
                    <a:cubicBezTo>
                      <a:pt x="113358" y="94036"/>
                      <a:pt x="107659" y="103622"/>
                      <a:pt x="98181" y="110303"/>
                    </a:cubicBezTo>
                    <a:cubicBezTo>
                      <a:pt x="88713" y="116993"/>
                      <a:pt x="76040" y="120338"/>
                      <a:pt x="60171" y="120338"/>
                    </a:cubicBezTo>
                    <a:close/>
                    <a:moveTo>
                      <a:pt x="84406" y="47825"/>
                    </a:moveTo>
                    <a:cubicBezTo>
                      <a:pt x="83823" y="39010"/>
                      <a:pt x="81394" y="32508"/>
                      <a:pt x="77130" y="28321"/>
                    </a:cubicBezTo>
                    <a:cubicBezTo>
                      <a:pt x="72877" y="24132"/>
                      <a:pt x="66929" y="22043"/>
                      <a:pt x="59286" y="22043"/>
                    </a:cubicBezTo>
                    <a:cubicBezTo>
                      <a:pt x="52086" y="22043"/>
                      <a:pt x="46181" y="24284"/>
                      <a:pt x="41539" y="28760"/>
                    </a:cubicBezTo>
                    <a:cubicBezTo>
                      <a:pt x="36919" y="33243"/>
                      <a:pt x="34015" y="39601"/>
                      <a:pt x="32838" y="47825"/>
                    </a:cubicBezTo>
                    <a:lnTo>
                      <a:pt x="84406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6E9300B-791B-C59D-E178-AA83EB7A339E}"/>
                  </a:ext>
                </a:extLst>
              </p:cNvPr>
              <p:cNvSpPr/>
              <p:nvPr/>
            </p:nvSpPr>
            <p:spPr>
              <a:xfrm>
                <a:off x="392991" y="686578"/>
                <a:ext cx="101155" cy="157581"/>
              </a:xfrm>
              <a:custGeom>
                <a:avLst/>
                <a:gdLst>
                  <a:gd name="connsiteX0" fmla="*/ 0 w 101155"/>
                  <a:gd name="connsiteY0" fmla="*/ 0 h 157581"/>
                  <a:gd name="connsiteX1" fmla="*/ 101156 w 101155"/>
                  <a:gd name="connsiteY1" fmla="*/ 0 h 157581"/>
                  <a:gd name="connsiteX2" fmla="*/ 101156 w 101155"/>
                  <a:gd name="connsiteY2" fmla="*/ 27773 h 157581"/>
                  <a:gd name="connsiteX3" fmla="*/ 35700 w 101155"/>
                  <a:gd name="connsiteY3" fmla="*/ 27773 h 157581"/>
                  <a:gd name="connsiteX4" fmla="*/ 35700 w 101155"/>
                  <a:gd name="connsiteY4" fmla="*/ 69643 h 157581"/>
                  <a:gd name="connsiteX5" fmla="*/ 87493 w 101155"/>
                  <a:gd name="connsiteY5" fmla="*/ 69643 h 157581"/>
                  <a:gd name="connsiteX6" fmla="*/ 87493 w 101155"/>
                  <a:gd name="connsiteY6" fmla="*/ 96538 h 157581"/>
                  <a:gd name="connsiteX7" fmla="*/ 35700 w 101155"/>
                  <a:gd name="connsiteY7" fmla="*/ 96538 h 157581"/>
                  <a:gd name="connsiteX8" fmla="*/ 35700 w 101155"/>
                  <a:gd name="connsiteY8" fmla="*/ 157581 h 157581"/>
                  <a:gd name="connsiteX9" fmla="*/ 0 w 101155"/>
                  <a:gd name="connsiteY9" fmla="*/ 157581 h 157581"/>
                  <a:gd name="connsiteX10" fmla="*/ 0 w 101155"/>
                  <a:gd name="connsiteY10" fmla="*/ 0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155" h="157581">
                    <a:moveTo>
                      <a:pt x="0" y="0"/>
                    </a:moveTo>
                    <a:lnTo>
                      <a:pt x="101156" y="0"/>
                    </a:lnTo>
                    <a:lnTo>
                      <a:pt x="101156" y="27773"/>
                    </a:lnTo>
                    <a:lnTo>
                      <a:pt x="35700" y="27773"/>
                    </a:lnTo>
                    <a:lnTo>
                      <a:pt x="35700" y="69643"/>
                    </a:lnTo>
                    <a:lnTo>
                      <a:pt x="87493" y="69643"/>
                    </a:lnTo>
                    <a:lnTo>
                      <a:pt x="87493" y="96538"/>
                    </a:lnTo>
                    <a:lnTo>
                      <a:pt x="35700" y="96538"/>
                    </a:lnTo>
                    <a:lnTo>
                      <a:pt x="35700" y="157581"/>
                    </a:lnTo>
                    <a:lnTo>
                      <a:pt x="0" y="15758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949107A0-646C-0879-24E0-5C393A89A7A4}"/>
                  </a:ext>
                </a:extLst>
              </p:cNvPr>
              <p:cNvSpPr/>
              <p:nvPr/>
            </p:nvSpPr>
            <p:spPr>
              <a:xfrm>
                <a:off x="502966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6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7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3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3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3" y="21604"/>
                      <a:pt x="17192" y="16312"/>
                    </a:cubicBezTo>
                    <a:cubicBezTo>
                      <a:pt x="22478" y="11165"/>
                      <a:pt x="28724" y="7166"/>
                      <a:pt x="35926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9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3" y="81544"/>
                    </a:lnTo>
                    <a:cubicBezTo>
                      <a:pt x="113353" y="94036"/>
                      <a:pt x="107663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3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7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3287281-B089-A5E1-3301-413211769FCB}"/>
                  </a:ext>
                </a:extLst>
              </p:cNvPr>
              <p:cNvSpPr/>
              <p:nvPr/>
            </p:nvSpPr>
            <p:spPr>
              <a:xfrm>
                <a:off x="632994" y="676659"/>
                <a:ext cx="118791" cy="169929"/>
              </a:xfrm>
              <a:custGeom>
                <a:avLst/>
                <a:gdLst>
                  <a:gd name="connsiteX0" fmla="*/ 50026 w 118791"/>
                  <a:gd name="connsiteY0" fmla="*/ 169929 h 169929"/>
                  <a:gd name="connsiteX1" fmla="*/ 30414 w 118791"/>
                  <a:gd name="connsiteY1" fmla="*/ 166181 h 169929"/>
                  <a:gd name="connsiteX2" fmla="*/ 14546 w 118791"/>
                  <a:gd name="connsiteY2" fmla="*/ 154935 h 169929"/>
                  <a:gd name="connsiteX3" fmla="*/ 3856 w 118791"/>
                  <a:gd name="connsiteY3" fmla="*/ 136758 h 169929"/>
                  <a:gd name="connsiteX4" fmla="*/ 0 w 118791"/>
                  <a:gd name="connsiteY4" fmla="*/ 111522 h 169929"/>
                  <a:gd name="connsiteX5" fmla="*/ 0 w 118791"/>
                  <a:gd name="connsiteY5" fmla="*/ 109756 h 169929"/>
                  <a:gd name="connsiteX6" fmla="*/ 3856 w 118791"/>
                  <a:gd name="connsiteY6" fmla="*/ 84414 h 169929"/>
                  <a:gd name="connsiteX7" fmla="*/ 14546 w 118791"/>
                  <a:gd name="connsiteY7" fmla="*/ 65464 h 169929"/>
                  <a:gd name="connsiteX8" fmla="*/ 30634 w 118791"/>
                  <a:gd name="connsiteY8" fmla="*/ 53672 h 169929"/>
                  <a:gd name="connsiteX9" fmla="*/ 50690 w 118791"/>
                  <a:gd name="connsiteY9" fmla="*/ 49591 h 169929"/>
                  <a:gd name="connsiteX10" fmla="*/ 73392 w 118791"/>
                  <a:gd name="connsiteY10" fmla="*/ 55098 h 169929"/>
                  <a:gd name="connsiteX11" fmla="*/ 87054 w 118791"/>
                  <a:gd name="connsiteY11" fmla="*/ 69428 h 169929"/>
                  <a:gd name="connsiteX12" fmla="*/ 87054 w 118791"/>
                  <a:gd name="connsiteY12" fmla="*/ 0 h 169929"/>
                  <a:gd name="connsiteX13" fmla="*/ 118791 w 118791"/>
                  <a:gd name="connsiteY13" fmla="*/ 0 h 169929"/>
                  <a:gd name="connsiteX14" fmla="*/ 118791 w 118791"/>
                  <a:gd name="connsiteY14" fmla="*/ 167500 h 169929"/>
                  <a:gd name="connsiteX15" fmla="*/ 87054 w 118791"/>
                  <a:gd name="connsiteY15" fmla="*/ 167500 h 169929"/>
                  <a:gd name="connsiteX16" fmla="*/ 87054 w 118791"/>
                  <a:gd name="connsiteY16" fmla="*/ 148327 h 169929"/>
                  <a:gd name="connsiteX17" fmla="*/ 72728 w 118791"/>
                  <a:gd name="connsiteY17" fmla="*/ 163536 h 169929"/>
                  <a:gd name="connsiteX18" fmla="*/ 50026 w 118791"/>
                  <a:gd name="connsiteY18" fmla="*/ 169929 h 169929"/>
                  <a:gd name="connsiteX19" fmla="*/ 59505 w 118791"/>
                  <a:gd name="connsiteY19" fmla="*/ 145017 h 169929"/>
                  <a:gd name="connsiteX20" fmla="*/ 80002 w 118791"/>
                  <a:gd name="connsiteY20" fmla="*/ 136516 h 169929"/>
                  <a:gd name="connsiteX21" fmla="*/ 87938 w 118791"/>
                  <a:gd name="connsiteY21" fmla="*/ 110312 h 169929"/>
                  <a:gd name="connsiteX22" fmla="*/ 87938 w 118791"/>
                  <a:gd name="connsiteY22" fmla="*/ 108546 h 169929"/>
                  <a:gd name="connsiteX23" fmla="*/ 80773 w 118791"/>
                  <a:gd name="connsiteY23" fmla="*/ 82566 h 169929"/>
                  <a:gd name="connsiteX24" fmla="*/ 60389 w 118791"/>
                  <a:gd name="connsiteY24" fmla="*/ 73831 h 169929"/>
                  <a:gd name="connsiteX25" fmla="*/ 39781 w 118791"/>
                  <a:gd name="connsiteY25" fmla="*/ 82790 h 169929"/>
                  <a:gd name="connsiteX26" fmla="*/ 32616 w 118791"/>
                  <a:gd name="connsiteY26" fmla="*/ 108985 h 169929"/>
                  <a:gd name="connsiteX27" fmla="*/ 32616 w 118791"/>
                  <a:gd name="connsiteY27" fmla="*/ 110751 h 169929"/>
                  <a:gd name="connsiteX28" fmla="*/ 40113 w 118791"/>
                  <a:gd name="connsiteY28" fmla="*/ 136516 h 169929"/>
                  <a:gd name="connsiteX29" fmla="*/ 59505 w 118791"/>
                  <a:gd name="connsiteY29" fmla="*/ 145017 h 16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8791" h="169929">
                    <a:moveTo>
                      <a:pt x="50026" y="169929"/>
                    </a:moveTo>
                    <a:cubicBezTo>
                      <a:pt x="42978" y="169929"/>
                      <a:pt x="36436" y="168674"/>
                      <a:pt x="30414" y="166181"/>
                    </a:cubicBezTo>
                    <a:cubicBezTo>
                      <a:pt x="24388" y="163679"/>
                      <a:pt x="19097" y="159940"/>
                      <a:pt x="14546" y="154935"/>
                    </a:cubicBezTo>
                    <a:cubicBezTo>
                      <a:pt x="9990" y="150093"/>
                      <a:pt x="6425" y="144030"/>
                      <a:pt x="3856" y="136758"/>
                    </a:cubicBezTo>
                    <a:cubicBezTo>
                      <a:pt x="1282" y="129485"/>
                      <a:pt x="0" y="121073"/>
                      <a:pt x="0" y="111522"/>
                    </a:cubicBezTo>
                    <a:lnTo>
                      <a:pt x="0" y="109756"/>
                    </a:lnTo>
                    <a:cubicBezTo>
                      <a:pt x="0" y="100358"/>
                      <a:pt x="1282" y="91910"/>
                      <a:pt x="3856" y="84414"/>
                    </a:cubicBezTo>
                    <a:cubicBezTo>
                      <a:pt x="6425" y="76925"/>
                      <a:pt x="9990" y="70603"/>
                      <a:pt x="14546" y="65464"/>
                    </a:cubicBezTo>
                    <a:cubicBezTo>
                      <a:pt x="19097" y="60317"/>
                      <a:pt x="24465" y="56389"/>
                      <a:pt x="30634" y="53672"/>
                    </a:cubicBezTo>
                    <a:cubicBezTo>
                      <a:pt x="36803" y="50955"/>
                      <a:pt x="43489" y="49591"/>
                      <a:pt x="50690" y="49591"/>
                    </a:cubicBezTo>
                    <a:cubicBezTo>
                      <a:pt x="59945" y="49591"/>
                      <a:pt x="67514" y="51430"/>
                      <a:pt x="73392" y="55098"/>
                    </a:cubicBezTo>
                    <a:cubicBezTo>
                      <a:pt x="79266" y="58774"/>
                      <a:pt x="83821" y="63554"/>
                      <a:pt x="87054" y="69428"/>
                    </a:cubicBezTo>
                    <a:lnTo>
                      <a:pt x="87054" y="0"/>
                    </a:lnTo>
                    <a:lnTo>
                      <a:pt x="118791" y="0"/>
                    </a:lnTo>
                    <a:lnTo>
                      <a:pt x="118791" y="167500"/>
                    </a:lnTo>
                    <a:lnTo>
                      <a:pt x="87054" y="167500"/>
                    </a:lnTo>
                    <a:lnTo>
                      <a:pt x="87054" y="148327"/>
                    </a:lnTo>
                    <a:cubicBezTo>
                      <a:pt x="84112" y="154209"/>
                      <a:pt x="79342" y="159276"/>
                      <a:pt x="72728" y="163536"/>
                    </a:cubicBezTo>
                    <a:cubicBezTo>
                      <a:pt x="66119" y="167795"/>
                      <a:pt x="58546" y="169929"/>
                      <a:pt x="50026" y="169929"/>
                    </a:cubicBezTo>
                    <a:close/>
                    <a:moveTo>
                      <a:pt x="59505" y="145017"/>
                    </a:moveTo>
                    <a:cubicBezTo>
                      <a:pt x="67881" y="145017"/>
                      <a:pt x="74710" y="142183"/>
                      <a:pt x="80002" y="136516"/>
                    </a:cubicBezTo>
                    <a:cubicBezTo>
                      <a:pt x="85292" y="130839"/>
                      <a:pt x="87938" y="122104"/>
                      <a:pt x="87938" y="110312"/>
                    </a:cubicBezTo>
                    <a:lnTo>
                      <a:pt x="87938" y="108546"/>
                    </a:lnTo>
                    <a:cubicBezTo>
                      <a:pt x="87938" y="97049"/>
                      <a:pt x="85548" y="88395"/>
                      <a:pt x="80773" y="82566"/>
                    </a:cubicBezTo>
                    <a:cubicBezTo>
                      <a:pt x="75998" y="76746"/>
                      <a:pt x="69205" y="73831"/>
                      <a:pt x="60389" y="73831"/>
                    </a:cubicBezTo>
                    <a:cubicBezTo>
                      <a:pt x="51421" y="73831"/>
                      <a:pt x="44552" y="76817"/>
                      <a:pt x="39781" y="82790"/>
                    </a:cubicBezTo>
                    <a:cubicBezTo>
                      <a:pt x="35006" y="88763"/>
                      <a:pt x="32616" y="97497"/>
                      <a:pt x="32616" y="108985"/>
                    </a:cubicBezTo>
                    <a:lnTo>
                      <a:pt x="32616" y="110751"/>
                    </a:lnTo>
                    <a:cubicBezTo>
                      <a:pt x="32616" y="122248"/>
                      <a:pt x="35113" y="130839"/>
                      <a:pt x="40113" y="136516"/>
                    </a:cubicBezTo>
                    <a:cubicBezTo>
                      <a:pt x="45104" y="142183"/>
                      <a:pt x="51569" y="145017"/>
                      <a:pt x="59505" y="14501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6A7747C-87A0-23D3-FEA0-1081964D57EA}"/>
                  </a:ext>
                </a:extLst>
              </p:cNvPr>
              <p:cNvSpPr/>
              <p:nvPr/>
            </p:nvSpPr>
            <p:spPr>
              <a:xfrm>
                <a:off x="773603" y="726250"/>
                <a:ext cx="115482" cy="120338"/>
              </a:xfrm>
              <a:custGeom>
                <a:avLst/>
                <a:gdLst>
                  <a:gd name="connsiteX0" fmla="*/ 60165 w 115482"/>
                  <a:gd name="connsiteY0" fmla="*/ 120338 h 120338"/>
                  <a:gd name="connsiteX1" fmla="*/ 36145 w 115482"/>
                  <a:gd name="connsiteY1" fmla="*/ 116366 h 120338"/>
                  <a:gd name="connsiteX2" fmla="*/ 17192 w 115482"/>
                  <a:gd name="connsiteY2" fmla="*/ 104690 h 120338"/>
                  <a:gd name="connsiteX3" fmla="*/ 4516 w 115482"/>
                  <a:gd name="connsiteY3" fmla="*/ 86396 h 120338"/>
                  <a:gd name="connsiteX4" fmla="*/ 0 w 115482"/>
                  <a:gd name="connsiteY4" fmla="*/ 61707 h 120338"/>
                  <a:gd name="connsiteX5" fmla="*/ 0 w 115482"/>
                  <a:gd name="connsiteY5" fmla="*/ 59950 h 120338"/>
                  <a:gd name="connsiteX6" fmla="*/ 4516 w 115482"/>
                  <a:gd name="connsiteY6" fmla="*/ 35262 h 120338"/>
                  <a:gd name="connsiteX7" fmla="*/ 17192 w 115482"/>
                  <a:gd name="connsiteY7" fmla="*/ 16312 h 120338"/>
                  <a:gd name="connsiteX8" fmla="*/ 35925 w 115482"/>
                  <a:gd name="connsiteY8" fmla="*/ 4296 h 120338"/>
                  <a:gd name="connsiteX9" fmla="*/ 59286 w 115482"/>
                  <a:gd name="connsiteY9" fmla="*/ 0 h 120338"/>
                  <a:gd name="connsiteX10" fmla="*/ 80660 w 115482"/>
                  <a:gd name="connsiteY10" fmla="*/ 3417 h 120338"/>
                  <a:gd name="connsiteX11" fmla="*/ 98515 w 115482"/>
                  <a:gd name="connsiteY11" fmla="*/ 13882 h 120338"/>
                  <a:gd name="connsiteX12" fmla="*/ 110855 w 115482"/>
                  <a:gd name="connsiteY12" fmla="*/ 32069 h 120338"/>
                  <a:gd name="connsiteX13" fmla="*/ 115483 w 115482"/>
                  <a:gd name="connsiteY13" fmla="*/ 58622 h 120338"/>
                  <a:gd name="connsiteX14" fmla="*/ 115483 w 115482"/>
                  <a:gd name="connsiteY14" fmla="*/ 67437 h 120338"/>
                  <a:gd name="connsiteX15" fmla="*/ 32396 w 115482"/>
                  <a:gd name="connsiteY15" fmla="*/ 67437 h 120338"/>
                  <a:gd name="connsiteX16" fmla="*/ 40440 w 115482"/>
                  <a:gd name="connsiteY16" fmla="*/ 89812 h 120338"/>
                  <a:gd name="connsiteX17" fmla="*/ 61048 w 115482"/>
                  <a:gd name="connsiteY17" fmla="*/ 97632 h 120338"/>
                  <a:gd name="connsiteX18" fmla="*/ 77908 w 115482"/>
                  <a:gd name="connsiteY18" fmla="*/ 93229 h 120338"/>
                  <a:gd name="connsiteX19" fmla="*/ 85068 w 115482"/>
                  <a:gd name="connsiteY19" fmla="*/ 81544 h 120338"/>
                  <a:gd name="connsiteX20" fmla="*/ 115267 w 115482"/>
                  <a:gd name="connsiteY20" fmla="*/ 81544 h 120338"/>
                  <a:gd name="connsiteX21" fmla="*/ 98184 w 115482"/>
                  <a:gd name="connsiteY21" fmla="*/ 110303 h 120338"/>
                  <a:gd name="connsiteX22" fmla="*/ 60165 w 115482"/>
                  <a:gd name="connsiteY22" fmla="*/ 120338 h 120338"/>
                  <a:gd name="connsiteX23" fmla="*/ 84409 w 115482"/>
                  <a:gd name="connsiteY23" fmla="*/ 47825 h 120338"/>
                  <a:gd name="connsiteX24" fmla="*/ 77137 w 115482"/>
                  <a:gd name="connsiteY24" fmla="*/ 28321 h 120338"/>
                  <a:gd name="connsiteX25" fmla="*/ 59286 w 115482"/>
                  <a:gd name="connsiteY25" fmla="*/ 22043 h 120338"/>
                  <a:gd name="connsiteX26" fmla="*/ 41543 w 115482"/>
                  <a:gd name="connsiteY26" fmla="*/ 28760 h 120338"/>
                  <a:gd name="connsiteX27" fmla="*/ 32836 w 115482"/>
                  <a:gd name="connsiteY27" fmla="*/ 47825 h 120338"/>
                  <a:gd name="connsiteX28" fmla="*/ 84409 w 115482"/>
                  <a:gd name="connsiteY28" fmla="*/ 47825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8">
                    <a:moveTo>
                      <a:pt x="60165" y="120338"/>
                    </a:moveTo>
                    <a:cubicBezTo>
                      <a:pt x="51493" y="120338"/>
                      <a:pt x="43490" y="119011"/>
                      <a:pt x="36145" y="116366"/>
                    </a:cubicBezTo>
                    <a:cubicBezTo>
                      <a:pt x="28796" y="113720"/>
                      <a:pt x="22478" y="109828"/>
                      <a:pt x="17192" y="104690"/>
                    </a:cubicBezTo>
                    <a:cubicBezTo>
                      <a:pt x="11752" y="99695"/>
                      <a:pt x="7528" y="93597"/>
                      <a:pt x="4516" y="86396"/>
                    </a:cubicBezTo>
                    <a:cubicBezTo>
                      <a:pt x="1503" y="79194"/>
                      <a:pt x="0" y="70971"/>
                      <a:pt x="0" y="61707"/>
                    </a:cubicBezTo>
                    <a:lnTo>
                      <a:pt x="0" y="59950"/>
                    </a:lnTo>
                    <a:cubicBezTo>
                      <a:pt x="0" y="50838"/>
                      <a:pt x="1503" y="42615"/>
                      <a:pt x="4516" y="35262"/>
                    </a:cubicBezTo>
                    <a:cubicBezTo>
                      <a:pt x="7528" y="27917"/>
                      <a:pt x="11752" y="21604"/>
                      <a:pt x="17192" y="16312"/>
                    </a:cubicBezTo>
                    <a:cubicBezTo>
                      <a:pt x="22478" y="11165"/>
                      <a:pt x="28724" y="7166"/>
                      <a:pt x="35925" y="4296"/>
                    </a:cubicBezTo>
                    <a:cubicBezTo>
                      <a:pt x="43122" y="1436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5"/>
                      <a:pt x="93368" y="9183"/>
                      <a:pt x="98515" y="13882"/>
                    </a:cubicBezTo>
                    <a:cubicBezTo>
                      <a:pt x="103654" y="18590"/>
                      <a:pt x="107770" y="24653"/>
                      <a:pt x="110855" y="32069"/>
                    </a:cubicBezTo>
                    <a:cubicBezTo>
                      <a:pt x="113940" y="39485"/>
                      <a:pt x="115483" y="48345"/>
                      <a:pt x="115483" y="58622"/>
                    </a:cubicBezTo>
                    <a:lnTo>
                      <a:pt x="115483" y="67437"/>
                    </a:lnTo>
                    <a:lnTo>
                      <a:pt x="32396" y="67437"/>
                    </a:lnTo>
                    <a:cubicBezTo>
                      <a:pt x="32836" y="77141"/>
                      <a:pt x="35517" y="84593"/>
                      <a:pt x="40440" y="89812"/>
                    </a:cubicBezTo>
                    <a:cubicBezTo>
                      <a:pt x="45364" y="95032"/>
                      <a:pt x="52233" y="97632"/>
                      <a:pt x="61048" y="97632"/>
                    </a:cubicBezTo>
                    <a:cubicBezTo>
                      <a:pt x="68541" y="97632"/>
                      <a:pt x="74158" y="96170"/>
                      <a:pt x="77908" y="93229"/>
                    </a:cubicBezTo>
                    <a:cubicBezTo>
                      <a:pt x="81656" y="90287"/>
                      <a:pt x="84041" y="86396"/>
                      <a:pt x="85068" y="81544"/>
                    </a:cubicBezTo>
                    <a:lnTo>
                      <a:pt x="115267" y="81544"/>
                    </a:lnTo>
                    <a:cubicBezTo>
                      <a:pt x="113348" y="94036"/>
                      <a:pt x="107662" y="103622"/>
                      <a:pt x="98184" y="110303"/>
                    </a:cubicBezTo>
                    <a:cubicBezTo>
                      <a:pt x="88705" y="116993"/>
                      <a:pt x="76033" y="120338"/>
                      <a:pt x="60165" y="120338"/>
                    </a:cubicBezTo>
                    <a:close/>
                    <a:moveTo>
                      <a:pt x="84409" y="47825"/>
                    </a:moveTo>
                    <a:cubicBezTo>
                      <a:pt x="83822" y="39010"/>
                      <a:pt x="81396" y="32508"/>
                      <a:pt x="77137" y="28321"/>
                    </a:cubicBezTo>
                    <a:cubicBezTo>
                      <a:pt x="72873" y="24132"/>
                      <a:pt x="66922" y="22043"/>
                      <a:pt x="59286" y="22043"/>
                    </a:cubicBezTo>
                    <a:cubicBezTo>
                      <a:pt x="52085" y="22043"/>
                      <a:pt x="46171" y="24284"/>
                      <a:pt x="41543" y="28760"/>
                    </a:cubicBezTo>
                    <a:cubicBezTo>
                      <a:pt x="36916" y="33244"/>
                      <a:pt x="34011" y="39601"/>
                      <a:pt x="32836" y="47825"/>
                    </a:cubicBezTo>
                    <a:lnTo>
                      <a:pt x="84409" y="47825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52AD034-CA1F-4F3D-60BE-A74C50387F6E}"/>
                  </a:ext>
                </a:extLst>
              </p:cNvPr>
              <p:cNvSpPr/>
              <p:nvPr/>
            </p:nvSpPr>
            <p:spPr>
              <a:xfrm>
                <a:off x="910464" y="727130"/>
                <a:ext cx="69204" cy="117028"/>
              </a:xfrm>
              <a:custGeom>
                <a:avLst/>
                <a:gdLst>
                  <a:gd name="connsiteX0" fmla="*/ 0 w 69204"/>
                  <a:gd name="connsiteY0" fmla="*/ 1766 h 117028"/>
                  <a:gd name="connsiteX1" fmla="*/ 31961 w 69204"/>
                  <a:gd name="connsiteY1" fmla="*/ 1766 h 117028"/>
                  <a:gd name="connsiteX2" fmla="*/ 31961 w 69204"/>
                  <a:gd name="connsiteY2" fmla="*/ 23808 h 117028"/>
                  <a:gd name="connsiteX3" fmla="*/ 46282 w 69204"/>
                  <a:gd name="connsiteY3" fmla="*/ 6178 h 117028"/>
                  <a:gd name="connsiteX4" fmla="*/ 69205 w 69204"/>
                  <a:gd name="connsiteY4" fmla="*/ 0 h 117028"/>
                  <a:gd name="connsiteX5" fmla="*/ 69205 w 69204"/>
                  <a:gd name="connsiteY5" fmla="*/ 29754 h 117028"/>
                  <a:gd name="connsiteX6" fmla="*/ 41656 w 69204"/>
                  <a:gd name="connsiteY6" fmla="*/ 36148 h 117028"/>
                  <a:gd name="connsiteX7" fmla="*/ 31962 w 69204"/>
                  <a:gd name="connsiteY7" fmla="*/ 59285 h 117028"/>
                  <a:gd name="connsiteX8" fmla="*/ 31962 w 69204"/>
                  <a:gd name="connsiteY8" fmla="*/ 117029 h 117028"/>
                  <a:gd name="connsiteX9" fmla="*/ 0 w 69204"/>
                  <a:gd name="connsiteY9" fmla="*/ 117029 h 117028"/>
                  <a:gd name="connsiteX10" fmla="*/ 0 w 69204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204" h="117028">
                    <a:moveTo>
                      <a:pt x="0" y="1766"/>
                    </a:moveTo>
                    <a:lnTo>
                      <a:pt x="31961" y="1766"/>
                    </a:lnTo>
                    <a:lnTo>
                      <a:pt x="31961" y="23808"/>
                    </a:lnTo>
                    <a:cubicBezTo>
                      <a:pt x="35629" y="16015"/>
                      <a:pt x="40409" y="10142"/>
                      <a:pt x="46282" y="6178"/>
                    </a:cubicBezTo>
                    <a:cubicBezTo>
                      <a:pt x="52157" y="2205"/>
                      <a:pt x="59797" y="152"/>
                      <a:pt x="69205" y="0"/>
                    </a:cubicBezTo>
                    <a:lnTo>
                      <a:pt x="69205" y="29754"/>
                    </a:lnTo>
                    <a:cubicBezTo>
                      <a:pt x="57304" y="29611"/>
                      <a:pt x="48121" y="31736"/>
                      <a:pt x="41656" y="36148"/>
                    </a:cubicBezTo>
                    <a:cubicBezTo>
                      <a:pt x="35190" y="40551"/>
                      <a:pt x="31962" y="48273"/>
                      <a:pt x="31962" y="59285"/>
                    </a:cubicBezTo>
                    <a:lnTo>
                      <a:pt x="31962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39176D5-9ED7-96DA-7C60-F41E53D9718C}"/>
                  </a:ext>
                </a:extLst>
              </p:cNvPr>
              <p:cNvSpPr/>
              <p:nvPr/>
            </p:nvSpPr>
            <p:spPr>
              <a:xfrm>
                <a:off x="991345" y="726251"/>
                <a:ext cx="104465" cy="120337"/>
              </a:xfrm>
              <a:custGeom>
                <a:avLst/>
                <a:gdLst>
                  <a:gd name="connsiteX0" fmla="*/ 38571 w 104465"/>
                  <a:gd name="connsiteY0" fmla="*/ 120337 h 120337"/>
                  <a:gd name="connsiteX1" fmla="*/ 23693 w 104465"/>
                  <a:gd name="connsiteY1" fmla="*/ 118347 h 120337"/>
                  <a:gd name="connsiteX2" fmla="*/ 11460 w 104465"/>
                  <a:gd name="connsiteY2" fmla="*/ 112176 h 120337"/>
                  <a:gd name="connsiteX3" fmla="*/ 3085 w 104465"/>
                  <a:gd name="connsiteY3" fmla="*/ 101487 h 120337"/>
                  <a:gd name="connsiteX4" fmla="*/ 0 w 104465"/>
                  <a:gd name="connsiteY4" fmla="*/ 85955 h 120337"/>
                  <a:gd name="connsiteX5" fmla="*/ 4403 w 104465"/>
                  <a:gd name="connsiteY5" fmla="*/ 68764 h 120337"/>
                  <a:gd name="connsiteX6" fmla="*/ 16752 w 104465"/>
                  <a:gd name="connsiteY6" fmla="*/ 57303 h 120337"/>
                  <a:gd name="connsiteX7" fmla="*/ 35700 w 104465"/>
                  <a:gd name="connsiteY7" fmla="*/ 50909 h 120337"/>
                  <a:gd name="connsiteX8" fmla="*/ 59940 w 104465"/>
                  <a:gd name="connsiteY8" fmla="*/ 48927 h 120337"/>
                  <a:gd name="connsiteX9" fmla="*/ 72943 w 104465"/>
                  <a:gd name="connsiteY9" fmla="*/ 48927 h 120337"/>
                  <a:gd name="connsiteX10" fmla="*/ 72943 w 104465"/>
                  <a:gd name="connsiteY10" fmla="*/ 44299 h 120337"/>
                  <a:gd name="connsiteX11" fmla="*/ 69087 w 104465"/>
                  <a:gd name="connsiteY11" fmla="*/ 28544 h 120337"/>
                  <a:gd name="connsiteX12" fmla="*/ 54209 w 104465"/>
                  <a:gd name="connsiteY12" fmla="*/ 23146 h 120337"/>
                  <a:gd name="connsiteX13" fmla="*/ 40220 w 104465"/>
                  <a:gd name="connsiteY13" fmla="*/ 27549 h 120337"/>
                  <a:gd name="connsiteX14" fmla="*/ 34597 w 104465"/>
                  <a:gd name="connsiteY14" fmla="*/ 39448 h 120337"/>
                  <a:gd name="connsiteX15" fmla="*/ 4403 w 104465"/>
                  <a:gd name="connsiteY15" fmla="*/ 39448 h 120337"/>
                  <a:gd name="connsiteX16" fmla="*/ 9362 w 104465"/>
                  <a:gd name="connsiteY16" fmla="*/ 21818 h 120337"/>
                  <a:gd name="connsiteX17" fmla="*/ 20491 w 104465"/>
                  <a:gd name="connsiteY17" fmla="*/ 9478 h 120337"/>
                  <a:gd name="connsiteX18" fmla="*/ 36471 w 104465"/>
                  <a:gd name="connsiteY18" fmla="*/ 2313 h 120337"/>
                  <a:gd name="connsiteX19" fmla="*/ 56201 w 104465"/>
                  <a:gd name="connsiteY19" fmla="*/ 0 h 120337"/>
                  <a:gd name="connsiteX20" fmla="*/ 75589 w 104465"/>
                  <a:gd name="connsiteY20" fmla="*/ 2313 h 120337"/>
                  <a:gd name="connsiteX21" fmla="*/ 91022 w 104465"/>
                  <a:gd name="connsiteY21" fmla="*/ 9694 h 120337"/>
                  <a:gd name="connsiteX22" fmla="*/ 100941 w 104465"/>
                  <a:gd name="connsiteY22" fmla="*/ 22921 h 120337"/>
                  <a:gd name="connsiteX23" fmla="*/ 104465 w 104465"/>
                  <a:gd name="connsiteY23" fmla="*/ 42758 h 120337"/>
                  <a:gd name="connsiteX24" fmla="*/ 104465 w 104465"/>
                  <a:gd name="connsiteY24" fmla="*/ 117907 h 120337"/>
                  <a:gd name="connsiteX25" fmla="*/ 73392 w 104465"/>
                  <a:gd name="connsiteY25" fmla="*/ 117907 h 120337"/>
                  <a:gd name="connsiteX26" fmla="*/ 73392 w 104465"/>
                  <a:gd name="connsiteY26" fmla="*/ 104025 h 120337"/>
                  <a:gd name="connsiteX27" fmla="*/ 60272 w 104465"/>
                  <a:gd name="connsiteY27" fmla="*/ 115701 h 120337"/>
                  <a:gd name="connsiteX28" fmla="*/ 38571 w 104465"/>
                  <a:gd name="connsiteY28" fmla="*/ 120337 h 120337"/>
                  <a:gd name="connsiteX29" fmla="*/ 48040 w 104465"/>
                  <a:gd name="connsiteY29" fmla="*/ 98295 h 120337"/>
                  <a:gd name="connsiteX30" fmla="*/ 65787 w 104465"/>
                  <a:gd name="connsiteY30" fmla="*/ 92860 h 120337"/>
                  <a:gd name="connsiteX31" fmla="*/ 72943 w 104465"/>
                  <a:gd name="connsiteY31" fmla="*/ 77651 h 120337"/>
                  <a:gd name="connsiteX32" fmla="*/ 72943 w 104465"/>
                  <a:gd name="connsiteY32" fmla="*/ 67876 h 120337"/>
                  <a:gd name="connsiteX33" fmla="*/ 60604 w 104465"/>
                  <a:gd name="connsiteY33" fmla="*/ 67876 h 120337"/>
                  <a:gd name="connsiteX34" fmla="*/ 39009 w 104465"/>
                  <a:gd name="connsiteY34" fmla="*/ 71436 h 120337"/>
                  <a:gd name="connsiteX35" fmla="*/ 31297 w 104465"/>
                  <a:gd name="connsiteY35" fmla="*/ 84314 h 120337"/>
                  <a:gd name="connsiteX36" fmla="*/ 35261 w 104465"/>
                  <a:gd name="connsiteY36" fmla="*/ 94519 h 120337"/>
                  <a:gd name="connsiteX37" fmla="*/ 48040 w 104465"/>
                  <a:gd name="connsiteY37" fmla="*/ 98295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4465" h="120337">
                    <a:moveTo>
                      <a:pt x="38571" y="120337"/>
                    </a:moveTo>
                    <a:cubicBezTo>
                      <a:pt x="33279" y="120337"/>
                      <a:pt x="28320" y="119673"/>
                      <a:pt x="23693" y="118347"/>
                    </a:cubicBezTo>
                    <a:cubicBezTo>
                      <a:pt x="19065" y="117029"/>
                      <a:pt x="14985" y="114974"/>
                      <a:pt x="11460" y="112176"/>
                    </a:cubicBezTo>
                    <a:cubicBezTo>
                      <a:pt x="7927" y="109388"/>
                      <a:pt x="5138" y="105828"/>
                      <a:pt x="3085" y="101487"/>
                    </a:cubicBezTo>
                    <a:cubicBezTo>
                      <a:pt x="1022" y="97156"/>
                      <a:pt x="0" y="91981"/>
                      <a:pt x="0" y="85955"/>
                    </a:cubicBezTo>
                    <a:cubicBezTo>
                      <a:pt x="0" y="79193"/>
                      <a:pt x="1462" y="73463"/>
                      <a:pt x="4403" y="68764"/>
                    </a:cubicBezTo>
                    <a:cubicBezTo>
                      <a:pt x="7344" y="64065"/>
                      <a:pt x="11460" y="60245"/>
                      <a:pt x="16752" y="57303"/>
                    </a:cubicBezTo>
                    <a:cubicBezTo>
                      <a:pt x="22034" y="54361"/>
                      <a:pt x="28355" y="52237"/>
                      <a:pt x="35700" y="50909"/>
                    </a:cubicBezTo>
                    <a:cubicBezTo>
                      <a:pt x="43045" y="49591"/>
                      <a:pt x="51125" y="48927"/>
                      <a:pt x="59940" y="48927"/>
                    </a:cubicBezTo>
                    <a:lnTo>
                      <a:pt x="72943" y="48927"/>
                    </a:lnTo>
                    <a:lnTo>
                      <a:pt x="72943" y="44299"/>
                    </a:lnTo>
                    <a:cubicBezTo>
                      <a:pt x="72943" y="37395"/>
                      <a:pt x="71660" y="32140"/>
                      <a:pt x="69087" y="28544"/>
                    </a:cubicBezTo>
                    <a:cubicBezTo>
                      <a:pt x="66513" y="24939"/>
                      <a:pt x="61563" y="23146"/>
                      <a:pt x="54209" y="23146"/>
                    </a:cubicBezTo>
                    <a:cubicBezTo>
                      <a:pt x="47896" y="23146"/>
                      <a:pt x="43224" y="24616"/>
                      <a:pt x="40220" y="27549"/>
                    </a:cubicBezTo>
                    <a:cubicBezTo>
                      <a:pt x="37207" y="30489"/>
                      <a:pt x="35332" y="34453"/>
                      <a:pt x="34597" y="39448"/>
                    </a:cubicBezTo>
                    <a:lnTo>
                      <a:pt x="4403" y="39448"/>
                    </a:lnTo>
                    <a:cubicBezTo>
                      <a:pt x="4843" y="32696"/>
                      <a:pt x="6501" y="26813"/>
                      <a:pt x="9362" y="21818"/>
                    </a:cubicBezTo>
                    <a:cubicBezTo>
                      <a:pt x="12232" y="16823"/>
                      <a:pt x="15936" y="12707"/>
                      <a:pt x="20491" y="9478"/>
                    </a:cubicBezTo>
                    <a:cubicBezTo>
                      <a:pt x="25047" y="6250"/>
                      <a:pt x="30373" y="3856"/>
                      <a:pt x="36471" y="2313"/>
                    </a:cubicBezTo>
                    <a:cubicBezTo>
                      <a:pt x="42569" y="771"/>
                      <a:pt x="49143" y="0"/>
                      <a:pt x="56201" y="0"/>
                    </a:cubicBezTo>
                    <a:cubicBezTo>
                      <a:pt x="63249" y="0"/>
                      <a:pt x="69715" y="771"/>
                      <a:pt x="75589" y="2313"/>
                    </a:cubicBezTo>
                    <a:cubicBezTo>
                      <a:pt x="81462" y="3856"/>
                      <a:pt x="86610" y="6322"/>
                      <a:pt x="91022" y="9694"/>
                    </a:cubicBezTo>
                    <a:cubicBezTo>
                      <a:pt x="95282" y="13084"/>
                      <a:pt x="98582" y="17487"/>
                      <a:pt x="100941" y="22921"/>
                    </a:cubicBezTo>
                    <a:cubicBezTo>
                      <a:pt x="103281" y="28355"/>
                      <a:pt x="104465" y="34974"/>
                      <a:pt x="104465" y="42758"/>
                    </a:cubicBezTo>
                    <a:lnTo>
                      <a:pt x="104465" y="117907"/>
                    </a:lnTo>
                    <a:lnTo>
                      <a:pt x="73392" y="117907"/>
                    </a:lnTo>
                    <a:lnTo>
                      <a:pt x="73392" y="104025"/>
                    </a:lnTo>
                    <a:cubicBezTo>
                      <a:pt x="70002" y="108734"/>
                      <a:pt x="65635" y="112617"/>
                      <a:pt x="60272" y="115701"/>
                    </a:cubicBezTo>
                    <a:cubicBezTo>
                      <a:pt x="54909" y="118795"/>
                      <a:pt x="47672" y="120337"/>
                      <a:pt x="38571" y="120337"/>
                    </a:cubicBezTo>
                    <a:close/>
                    <a:moveTo>
                      <a:pt x="48040" y="98295"/>
                    </a:moveTo>
                    <a:cubicBezTo>
                      <a:pt x="55098" y="98295"/>
                      <a:pt x="61007" y="96484"/>
                      <a:pt x="65787" y="92860"/>
                    </a:cubicBezTo>
                    <a:cubicBezTo>
                      <a:pt x="70558" y="89228"/>
                      <a:pt x="72943" y="84161"/>
                      <a:pt x="72943" y="77651"/>
                    </a:cubicBezTo>
                    <a:lnTo>
                      <a:pt x="72943" y="67876"/>
                    </a:lnTo>
                    <a:lnTo>
                      <a:pt x="60604" y="67876"/>
                    </a:lnTo>
                    <a:cubicBezTo>
                      <a:pt x="51349" y="67876"/>
                      <a:pt x="44148" y="69069"/>
                      <a:pt x="39009" y="71436"/>
                    </a:cubicBezTo>
                    <a:cubicBezTo>
                      <a:pt x="33862" y="73803"/>
                      <a:pt x="31297" y="78090"/>
                      <a:pt x="31297" y="84314"/>
                    </a:cubicBezTo>
                    <a:cubicBezTo>
                      <a:pt x="31297" y="88601"/>
                      <a:pt x="32615" y="92008"/>
                      <a:pt x="35261" y="94519"/>
                    </a:cubicBezTo>
                    <a:cubicBezTo>
                      <a:pt x="37907" y="97040"/>
                      <a:pt x="42166" y="98295"/>
                      <a:pt x="48040" y="98295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3111EEF-8899-62DB-9DCE-E31EB4DCD344}"/>
                  </a:ext>
                </a:extLst>
              </p:cNvPr>
              <p:cNvSpPr/>
              <p:nvPr/>
            </p:nvSpPr>
            <p:spPr>
              <a:xfrm>
                <a:off x="1124461" y="676659"/>
                <a:ext cx="31737" cy="167499"/>
              </a:xfrm>
              <a:custGeom>
                <a:avLst/>
                <a:gdLst>
                  <a:gd name="connsiteX0" fmla="*/ 0 w 31737"/>
                  <a:gd name="connsiteY0" fmla="*/ 0 h 167499"/>
                  <a:gd name="connsiteX1" fmla="*/ 31737 w 31737"/>
                  <a:gd name="connsiteY1" fmla="*/ 0 h 167499"/>
                  <a:gd name="connsiteX2" fmla="*/ 31737 w 31737"/>
                  <a:gd name="connsiteY2" fmla="*/ 167500 h 167499"/>
                  <a:gd name="connsiteX3" fmla="*/ 0 w 31737"/>
                  <a:gd name="connsiteY3" fmla="*/ 167500 h 167499"/>
                  <a:gd name="connsiteX4" fmla="*/ 0 w 31737"/>
                  <a:gd name="connsiteY4" fmla="*/ 0 h 16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37" h="167499">
                    <a:moveTo>
                      <a:pt x="0" y="0"/>
                    </a:moveTo>
                    <a:lnTo>
                      <a:pt x="31737" y="0"/>
                    </a:lnTo>
                    <a:lnTo>
                      <a:pt x="31737" y="167500"/>
                    </a:lnTo>
                    <a:lnTo>
                      <a:pt x="0" y="1675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11A6CAE-BE91-F539-A640-C7F3E8E4B26E}"/>
                  </a:ext>
                </a:extLst>
              </p:cNvPr>
              <p:cNvSpPr/>
              <p:nvPr/>
            </p:nvSpPr>
            <p:spPr>
              <a:xfrm>
                <a:off x="383072" y="904772"/>
                <a:ext cx="125181" cy="162207"/>
              </a:xfrm>
              <a:custGeom>
                <a:avLst/>
                <a:gdLst>
                  <a:gd name="connsiteX0" fmla="*/ 65016 w 125181"/>
                  <a:gd name="connsiteY0" fmla="*/ 162208 h 162207"/>
                  <a:gd name="connsiteX1" fmla="*/ 36803 w 125181"/>
                  <a:gd name="connsiteY1" fmla="*/ 158567 h 162207"/>
                  <a:gd name="connsiteX2" fmla="*/ 16967 w 125181"/>
                  <a:gd name="connsiteY2" fmla="*/ 148102 h 162207"/>
                  <a:gd name="connsiteX3" fmla="*/ 4847 w 125181"/>
                  <a:gd name="connsiteY3" fmla="*/ 131790 h 162207"/>
                  <a:gd name="connsiteX4" fmla="*/ 0 w 125181"/>
                  <a:gd name="connsiteY4" fmla="*/ 110410 h 162207"/>
                  <a:gd name="connsiteX5" fmla="*/ 34159 w 125181"/>
                  <a:gd name="connsiteY5" fmla="*/ 110410 h 162207"/>
                  <a:gd name="connsiteX6" fmla="*/ 36364 w 125181"/>
                  <a:gd name="connsiteY6" fmla="*/ 120437 h 162207"/>
                  <a:gd name="connsiteX7" fmla="*/ 41431 w 125181"/>
                  <a:gd name="connsiteY7" fmla="*/ 128480 h 162207"/>
                  <a:gd name="connsiteX8" fmla="*/ 50578 w 125181"/>
                  <a:gd name="connsiteY8" fmla="*/ 134103 h 162207"/>
                  <a:gd name="connsiteX9" fmla="*/ 65016 w 125181"/>
                  <a:gd name="connsiteY9" fmla="*/ 136202 h 162207"/>
                  <a:gd name="connsiteX10" fmla="*/ 83969 w 125181"/>
                  <a:gd name="connsiteY10" fmla="*/ 130345 h 162207"/>
                  <a:gd name="connsiteX11" fmla="*/ 91022 w 125181"/>
                  <a:gd name="connsiteY11" fmla="*/ 115217 h 162207"/>
                  <a:gd name="connsiteX12" fmla="*/ 89588 w 125181"/>
                  <a:gd name="connsiteY12" fmla="*/ 107272 h 162207"/>
                  <a:gd name="connsiteX13" fmla="*/ 84848 w 125181"/>
                  <a:gd name="connsiteY13" fmla="*/ 101532 h 162207"/>
                  <a:gd name="connsiteX14" fmla="*/ 75593 w 125181"/>
                  <a:gd name="connsiteY14" fmla="*/ 97667 h 162207"/>
                  <a:gd name="connsiteX15" fmla="*/ 61268 w 125181"/>
                  <a:gd name="connsiteY15" fmla="*/ 94681 h 162207"/>
                  <a:gd name="connsiteX16" fmla="*/ 35373 w 125181"/>
                  <a:gd name="connsiteY16" fmla="*/ 89292 h 162207"/>
                  <a:gd name="connsiteX17" fmla="*/ 17851 w 125181"/>
                  <a:gd name="connsiteY17" fmla="*/ 80153 h 162207"/>
                  <a:gd name="connsiteX18" fmla="*/ 7605 w 125181"/>
                  <a:gd name="connsiteY18" fmla="*/ 66495 h 162207"/>
                  <a:gd name="connsiteX19" fmla="*/ 4408 w 125181"/>
                  <a:gd name="connsiteY19" fmla="*/ 46901 h 162207"/>
                  <a:gd name="connsiteX20" fmla="*/ 8484 w 125181"/>
                  <a:gd name="connsiteY20" fmla="*/ 28186 h 162207"/>
                  <a:gd name="connsiteX21" fmla="*/ 20056 w 125181"/>
                  <a:gd name="connsiteY21" fmla="*/ 13210 h 162207"/>
                  <a:gd name="connsiteX22" fmla="*/ 38127 w 125181"/>
                  <a:gd name="connsiteY22" fmla="*/ 3515 h 162207"/>
                  <a:gd name="connsiteX23" fmla="*/ 61706 w 125181"/>
                  <a:gd name="connsiteY23" fmla="*/ 0 h 162207"/>
                  <a:gd name="connsiteX24" fmla="*/ 103474 w 125181"/>
                  <a:gd name="connsiteY24" fmla="*/ 11730 h 162207"/>
                  <a:gd name="connsiteX25" fmla="*/ 120772 w 125181"/>
                  <a:gd name="connsiteY25" fmla="*/ 46937 h 162207"/>
                  <a:gd name="connsiteX26" fmla="*/ 87933 w 125181"/>
                  <a:gd name="connsiteY26" fmla="*/ 46937 h 162207"/>
                  <a:gd name="connsiteX27" fmla="*/ 79782 w 125181"/>
                  <a:gd name="connsiteY27" fmla="*/ 31180 h 162207"/>
                  <a:gd name="connsiteX28" fmla="*/ 61706 w 125181"/>
                  <a:gd name="connsiteY28" fmla="*/ 26006 h 162207"/>
                  <a:gd name="connsiteX29" fmla="*/ 43969 w 125181"/>
                  <a:gd name="connsiteY29" fmla="*/ 30974 h 162207"/>
                  <a:gd name="connsiteX30" fmla="*/ 38127 w 125181"/>
                  <a:gd name="connsiteY30" fmla="*/ 43888 h 162207"/>
                  <a:gd name="connsiteX31" fmla="*/ 39337 w 125181"/>
                  <a:gd name="connsiteY31" fmla="*/ 51286 h 162207"/>
                  <a:gd name="connsiteX32" fmla="*/ 43857 w 125181"/>
                  <a:gd name="connsiteY32" fmla="*/ 56703 h 162207"/>
                  <a:gd name="connsiteX33" fmla="*/ 52672 w 125181"/>
                  <a:gd name="connsiteY33" fmla="*/ 60890 h 162207"/>
                  <a:gd name="connsiteX34" fmla="*/ 67437 w 125181"/>
                  <a:gd name="connsiteY34" fmla="*/ 63984 h 162207"/>
                  <a:gd name="connsiteX35" fmla="*/ 92565 w 125181"/>
                  <a:gd name="connsiteY35" fmla="*/ 68952 h 162207"/>
                  <a:gd name="connsiteX36" fmla="*/ 110635 w 125181"/>
                  <a:gd name="connsiteY36" fmla="*/ 77454 h 162207"/>
                  <a:gd name="connsiteX37" fmla="*/ 121544 w 125181"/>
                  <a:gd name="connsiteY37" fmla="*/ 91354 h 162207"/>
                  <a:gd name="connsiteX38" fmla="*/ 125181 w 125181"/>
                  <a:gd name="connsiteY38" fmla="*/ 111880 h 162207"/>
                  <a:gd name="connsiteX39" fmla="*/ 120993 w 125181"/>
                  <a:gd name="connsiteY39" fmla="*/ 131636 h 162207"/>
                  <a:gd name="connsiteX40" fmla="*/ 109092 w 125181"/>
                  <a:gd name="connsiteY40" fmla="*/ 147420 h 162207"/>
                  <a:gd name="connsiteX41" fmla="*/ 90139 w 125181"/>
                  <a:gd name="connsiteY41" fmla="*/ 158235 h 162207"/>
                  <a:gd name="connsiteX42" fmla="*/ 65016 w 125181"/>
                  <a:gd name="connsiteY42" fmla="*/ 162208 h 162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5181" h="162207">
                    <a:moveTo>
                      <a:pt x="65016" y="162208"/>
                    </a:moveTo>
                    <a:cubicBezTo>
                      <a:pt x="54138" y="162208"/>
                      <a:pt x="44740" y="160988"/>
                      <a:pt x="36803" y="158567"/>
                    </a:cubicBezTo>
                    <a:cubicBezTo>
                      <a:pt x="28871" y="156145"/>
                      <a:pt x="22258" y="152657"/>
                      <a:pt x="16967" y="148102"/>
                    </a:cubicBezTo>
                    <a:cubicBezTo>
                      <a:pt x="11680" y="143546"/>
                      <a:pt x="7636" y="138111"/>
                      <a:pt x="4847" y="131790"/>
                    </a:cubicBezTo>
                    <a:cubicBezTo>
                      <a:pt x="2054" y="125477"/>
                      <a:pt x="439" y="118347"/>
                      <a:pt x="0" y="110410"/>
                    </a:cubicBezTo>
                    <a:lnTo>
                      <a:pt x="34159" y="110410"/>
                    </a:lnTo>
                    <a:cubicBezTo>
                      <a:pt x="34602" y="113935"/>
                      <a:pt x="35333" y="117280"/>
                      <a:pt x="36364" y="120437"/>
                    </a:cubicBezTo>
                    <a:cubicBezTo>
                      <a:pt x="37391" y="123602"/>
                      <a:pt x="39081" y="126283"/>
                      <a:pt x="41431" y="128480"/>
                    </a:cubicBezTo>
                    <a:cubicBezTo>
                      <a:pt x="43780" y="130839"/>
                      <a:pt x="46834" y="132713"/>
                      <a:pt x="50578" y="134103"/>
                    </a:cubicBezTo>
                    <a:cubicBezTo>
                      <a:pt x="54327" y="135502"/>
                      <a:pt x="59138" y="136202"/>
                      <a:pt x="65016" y="136202"/>
                    </a:cubicBezTo>
                    <a:cubicBezTo>
                      <a:pt x="72948" y="136202"/>
                      <a:pt x="79266" y="134247"/>
                      <a:pt x="83969" y="130345"/>
                    </a:cubicBezTo>
                    <a:cubicBezTo>
                      <a:pt x="88668" y="126445"/>
                      <a:pt x="91022" y="121405"/>
                      <a:pt x="91022" y="115217"/>
                    </a:cubicBezTo>
                    <a:cubicBezTo>
                      <a:pt x="91022" y="112123"/>
                      <a:pt x="90543" y="109477"/>
                      <a:pt x="89588" y="107272"/>
                    </a:cubicBezTo>
                    <a:cubicBezTo>
                      <a:pt x="88632" y="105057"/>
                      <a:pt x="87054" y="103146"/>
                      <a:pt x="84848" y="101532"/>
                    </a:cubicBezTo>
                    <a:cubicBezTo>
                      <a:pt x="82499" y="100062"/>
                      <a:pt x="79413" y="98770"/>
                      <a:pt x="75593" y="97667"/>
                    </a:cubicBezTo>
                    <a:cubicBezTo>
                      <a:pt x="71768" y="96565"/>
                      <a:pt x="66998" y="95569"/>
                      <a:pt x="61268" y="94681"/>
                    </a:cubicBezTo>
                    <a:cubicBezTo>
                      <a:pt x="51129" y="93363"/>
                      <a:pt x="42498" y="91570"/>
                      <a:pt x="35373" y="89292"/>
                    </a:cubicBezTo>
                    <a:cubicBezTo>
                      <a:pt x="28244" y="87013"/>
                      <a:pt x="22402" y="83965"/>
                      <a:pt x="17851" y="80153"/>
                    </a:cubicBezTo>
                    <a:cubicBezTo>
                      <a:pt x="13147" y="76476"/>
                      <a:pt x="9730" y="71930"/>
                      <a:pt x="7605" y="66495"/>
                    </a:cubicBezTo>
                    <a:cubicBezTo>
                      <a:pt x="5470" y="61071"/>
                      <a:pt x="4408" y="54532"/>
                      <a:pt x="4408" y="46901"/>
                    </a:cubicBezTo>
                    <a:cubicBezTo>
                      <a:pt x="4408" y="40149"/>
                      <a:pt x="5761" y="33907"/>
                      <a:pt x="8484" y="28186"/>
                    </a:cubicBezTo>
                    <a:cubicBezTo>
                      <a:pt x="11201" y="22455"/>
                      <a:pt x="15057" y="17468"/>
                      <a:pt x="20056" y="13210"/>
                    </a:cubicBezTo>
                    <a:cubicBezTo>
                      <a:pt x="25047" y="9102"/>
                      <a:pt x="31073" y="5865"/>
                      <a:pt x="38127" y="3515"/>
                    </a:cubicBezTo>
                    <a:cubicBezTo>
                      <a:pt x="45179" y="1175"/>
                      <a:pt x="53039" y="0"/>
                      <a:pt x="61706" y="0"/>
                    </a:cubicBezTo>
                    <a:cubicBezTo>
                      <a:pt x="79486" y="0"/>
                      <a:pt x="93408" y="3910"/>
                      <a:pt x="103474" y="11730"/>
                    </a:cubicBezTo>
                    <a:cubicBezTo>
                      <a:pt x="113536" y="19558"/>
                      <a:pt x="119302" y="31288"/>
                      <a:pt x="120772" y="46937"/>
                    </a:cubicBezTo>
                    <a:lnTo>
                      <a:pt x="87933" y="46937"/>
                    </a:lnTo>
                    <a:cubicBezTo>
                      <a:pt x="86906" y="39889"/>
                      <a:pt x="84189" y="34634"/>
                      <a:pt x="79782" y="31180"/>
                    </a:cubicBezTo>
                    <a:cubicBezTo>
                      <a:pt x="75374" y="27728"/>
                      <a:pt x="69347" y="26006"/>
                      <a:pt x="61706" y="26006"/>
                    </a:cubicBezTo>
                    <a:cubicBezTo>
                      <a:pt x="53775" y="26006"/>
                      <a:pt x="47856" y="27656"/>
                      <a:pt x="43969" y="30974"/>
                    </a:cubicBezTo>
                    <a:cubicBezTo>
                      <a:pt x="40072" y="34283"/>
                      <a:pt x="38127" y="38596"/>
                      <a:pt x="38127" y="43888"/>
                    </a:cubicBezTo>
                    <a:cubicBezTo>
                      <a:pt x="38127" y="46685"/>
                      <a:pt x="38530" y="49152"/>
                      <a:pt x="39337" y="51286"/>
                    </a:cubicBezTo>
                    <a:cubicBezTo>
                      <a:pt x="40144" y="53420"/>
                      <a:pt x="41655" y="55223"/>
                      <a:pt x="43857" y="56703"/>
                    </a:cubicBezTo>
                    <a:cubicBezTo>
                      <a:pt x="45914" y="58317"/>
                      <a:pt x="48852" y="59716"/>
                      <a:pt x="52672" y="60890"/>
                    </a:cubicBezTo>
                    <a:cubicBezTo>
                      <a:pt x="56492" y="62074"/>
                      <a:pt x="61411" y="63105"/>
                      <a:pt x="67437" y="63984"/>
                    </a:cubicBezTo>
                    <a:cubicBezTo>
                      <a:pt x="76988" y="65160"/>
                      <a:pt x="85364" y="66818"/>
                      <a:pt x="92565" y="68952"/>
                    </a:cubicBezTo>
                    <a:cubicBezTo>
                      <a:pt x="99762" y="71086"/>
                      <a:pt x="105788" y="73921"/>
                      <a:pt x="110635" y="77454"/>
                    </a:cubicBezTo>
                    <a:cubicBezTo>
                      <a:pt x="115482" y="81131"/>
                      <a:pt x="119119" y="85767"/>
                      <a:pt x="121544" y="91354"/>
                    </a:cubicBezTo>
                    <a:cubicBezTo>
                      <a:pt x="123970" y="96950"/>
                      <a:pt x="125181" y="103783"/>
                      <a:pt x="125181" y="111880"/>
                    </a:cubicBezTo>
                    <a:cubicBezTo>
                      <a:pt x="125181" y="118948"/>
                      <a:pt x="123782" y="125530"/>
                      <a:pt x="120993" y="131636"/>
                    </a:cubicBezTo>
                    <a:cubicBezTo>
                      <a:pt x="118199" y="137744"/>
                      <a:pt x="114236" y="142999"/>
                      <a:pt x="109092" y="147420"/>
                    </a:cubicBezTo>
                    <a:cubicBezTo>
                      <a:pt x="103949" y="151975"/>
                      <a:pt x="97632" y="155589"/>
                      <a:pt x="90139" y="158235"/>
                    </a:cubicBezTo>
                    <a:cubicBezTo>
                      <a:pt x="82647" y="160881"/>
                      <a:pt x="74271" y="162208"/>
                      <a:pt x="65016" y="162208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A839A2-D0BF-FDAD-E662-50305C774805}"/>
                  </a:ext>
                </a:extLst>
              </p:cNvPr>
              <p:cNvSpPr/>
              <p:nvPr/>
            </p:nvSpPr>
            <p:spPr>
              <a:xfrm>
                <a:off x="524560" y="946642"/>
                <a:ext cx="115482" cy="120337"/>
              </a:xfrm>
              <a:custGeom>
                <a:avLst/>
                <a:gdLst>
                  <a:gd name="connsiteX0" fmla="*/ 60165 w 115482"/>
                  <a:gd name="connsiteY0" fmla="*/ 120337 h 120337"/>
                  <a:gd name="connsiteX1" fmla="*/ 36145 w 115482"/>
                  <a:gd name="connsiteY1" fmla="*/ 116365 h 120337"/>
                  <a:gd name="connsiteX2" fmla="*/ 17192 w 115482"/>
                  <a:gd name="connsiteY2" fmla="*/ 104689 h 120337"/>
                  <a:gd name="connsiteX3" fmla="*/ 4516 w 115482"/>
                  <a:gd name="connsiteY3" fmla="*/ 86395 h 120337"/>
                  <a:gd name="connsiteX4" fmla="*/ 0 w 115482"/>
                  <a:gd name="connsiteY4" fmla="*/ 61706 h 120337"/>
                  <a:gd name="connsiteX5" fmla="*/ 0 w 115482"/>
                  <a:gd name="connsiteY5" fmla="*/ 59949 h 120337"/>
                  <a:gd name="connsiteX6" fmla="*/ 4516 w 115482"/>
                  <a:gd name="connsiteY6" fmla="*/ 35261 h 120337"/>
                  <a:gd name="connsiteX7" fmla="*/ 17192 w 115482"/>
                  <a:gd name="connsiteY7" fmla="*/ 16312 h 120337"/>
                  <a:gd name="connsiteX8" fmla="*/ 35926 w 115482"/>
                  <a:gd name="connsiteY8" fmla="*/ 4295 h 120337"/>
                  <a:gd name="connsiteX9" fmla="*/ 59286 w 115482"/>
                  <a:gd name="connsiteY9" fmla="*/ 0 h 120337"/>
                  <a:gd name="connsiteX10" fmla="*/ 80660 w 115482"/>
                  <a:gd name="connsiteY10" fmla="*/ 3417 h 120337"/>
                  <a:gd name="connsiteX11" fmla="*/ 98515 w 115482"/>
                  <a:gd name="connsiteY11" fmla="*/ 13881 h 120337"/>
                  <a:gd name="connsiteX12" fmla="*/ 110855 w 115482"/>
                  <a:gd name="connsiteY12" fmla="*/ 32069 h 120337"/>
                  <a:gd name="connsiteX13" fmla="*/ 115483 w 115482"/>
                  <a:gd name="connsiteY13" fmla="*/ 58621 h 120337"/>
                  <a:gd name="connsiteX14" fmla="*/ 115483 w 115482"/>
                  <a:gd name="connsiteY14" fmla="*/ 67437 h 120337"/>
                  <a:gd name="connsiteX15" fmla="*/ 32397 w 115482"/>
                  <a:gd name="connsiteY15" fmla="*/ 67437 h 120337"/>
                  <a:gd name="connsiteX16" fmla="*/ 40440 w 115482"/>
                  <a:gd name="connsiteY16" fmla="*/ 89811 h 120337"/>
                  <a:gd name="connsiteX17" fmla="*/ 61048 w 115482"/>
                  <a:gd name="connsiteY17" fmla="*/ 97631 h 120337"/>
                  <a:gd name="connsiteX18" fmla="*/ 77908 w 115482"/>
                  <a:gd name="connsiteY18" fmla="*/ 93228 h 120337"/>
                  <a:gd name="connsiteX19" fmla="*/ 85068 w 115482"/>
                  <a:gd name="connsiteY19" fmla="*/ 81543 h 120337"/>
                  <a:gd name="connsiteX20" fmla="*/ 115263 w 115482"/>
                  <a:gd name="connsiteY20" fmla="*/ 81543 h 120337"/>
                  <a:gd name="connsiteX21" fmla="*/ 98184 w 115482"/>
                  <a:gd name="connsiteY21" fmla="*/ 110302 h 120337"/>
                  <a:gd name="connsiteX22" fmla="*/ 60165 w 115482"/>
                  <a:gd name="connsiteY22" fmla="*/ 120337 h 120337"/>
                  <a:gd name="connsiteX23" fmla="*/ 84409 w 115482"/>
                  <a:gd name="connsiteY23" fmla="*/ 47824 h 120337"/>
                  <a:gd name="connsiteX24" fmla="*/ 77137 w 115482"/>
                  <a:gd name="connsiteY24" fmla="*/ 28320 h 120337"/>
                  <a:gd name="connsiteX25" fmla="*/ 59286 w 115482"/>
                  <a:gd name="connsiteY25" fmla="*/ 22042 h 120337"/>
                  <a:gd name="connsiteX26" fmla="*/ 41543 w 115482"/>
                  <a:gd name="connsiteY26" fmla="*/ 28759 h 120337"/>
                  <a:gd name="connsiteX27" fmla="*/ 32836 w 115482"/>
                  <a:gd name="connsiteY27" fmla="*/ 47824 h 120337"/>
                  <a:gd name="connsiteX28" fmla="*/ 84409 w 115482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2" h="120337">
                    <a:moveTo>
                      <a:pt x="60165" y="120337"/>
                    </a:moveTo>
                    <a:cubicBezTo>
                      <a:pt x="51493" y="120337"/>
                      <a:pt x="43490" y="119011"/>
                      <a:pt x="36145" y="116365"/>
                    </a:cubicBezTo>
                    <a:cubicBezTo>
                      <a:pt x="28796" y="113719"/>
                      <a:pt x="22478" y="109827"/>
                      <a:pt x="17192" y="104689"/>
                    </a:cubicBezTo>
                    <a:cubicBezTo>
                      <a:pt x="11753" y="99694"/>
                      <a:pt x="7528" y="93596"/>
                      <a:pt x="4516" y="86395"/>
                    </a:cubicBezTo>
                    <a:cubicBezTo>
                      <a:pt x="1503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3" y="42614"/>
                      <a:pt x="4516" y="35261"/>
                    </a:cubicBezTo>
                    <a:cubicBezTo>
                      <a:pt x="7528" y="27916"/>
                      <a:pt x="11753" y="21603"/>
                      <a:pt x="17192" y="16312"/>
                    </a:cubicBezTo>
                    <a:cubicBezTo>
                      <a:pt x="22478" y="11164"/>
                      <a:pt x="28724" y="7165"/>
                      <a:pt x="35926" y="4295"/>
                    </a:cubicBezTo>
                    <a:cubicBezTo>
                      <a:pt x="43122" y="1435"/>
                      <a:pt x="50910" y="0"/>
                      <a:pt x="59286" y="0"/>
                    </a:cubicBezTo>
                    <a:cubicBezTo>
                      <a:pt x="66779" y="0"/>
                      <a:pt x="73904" y="1139"/>
                      <a:pt x="80660" y="3417"/>
                    </a:cubicBezTo>
                    <a:cubicBezTo>
                      <a:pt x="87418" y="5694"/>
                      <a:pt x="93368" y="9182"/>
                      <a:pt x="98515" y="13881"/>
                    </a:cubicBezTo>
                    <a:cubicBezTo>
                      <a:pt x="103654" y="18590"/>
                      <a:pt x="107770" y="24651"/>
                      <a:pt x="110855" y="32069"/>
                    </a:cubicBezTo>
                    <a:cubicBezTo>
                      <a:pt x="113940" y="39485"/>
                      <a:pt x="115483" y="48344"/>
                      <a:pt x="115483" y="58621"/>
                    </a:cubicBezTo>
                    <a:lnTo>
                      <a:pt x="115483" y="67437"/>
                    </a:lnTo>
                    <a:lnTo>
                      <a:pt x="32397" y="67437"/>
                    </a:lnTo>
                    <a:cubicBezTo>
                      <a:pt x="32836" y="77140"/>
                      <a:pt x="35517" y="84592"/>
                      <a:pt x="40440" y="89811"/>
                    </a:cubicBezTo>
                    <a:cubicBezTo>
                      <a:pt x="45364" y="95031"/>
                      <a:pt x="52233" y="97631"/>
                      <a:pt x="61048" y="97631"/>
                    </a:cubicBezTo>
                    <a:cubicBezTo>
                      <a:pt x="68541" y="97631"/>
                      <a:pt x="74159" y="96169"/>
                      <a:pt x="77908" y="93228"/>
                    </a:cubicBezTo>
                    <a:cubicBezTo>
                      <a:pt x="81656" y="90286"/>
                      <a:pt x="84041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3" y="94035"/>
                      <a:pt x="107663" y="103622"/>
                      <a:pt x="98184" y="110302"/>
                    </a:cubicBezTo>
                    <a:cubicBezTo>
                      <a:pt x="88705" y="116993"/>
                      <a:pt x="76033" y="120337"/>
                      <a:pt x="60165" y="120337"/>
                    </a:cubicBezTo>
                    <a:close/>
                    <a:moveTo>
                      <a:pt x="84409" y="47824"/>
                    </a:moveTo>
                    <a:cubicBezTo>
                      <a:pt x="83822" y="39009"/>
                      <a:pt x="81396" y="32508"/>
                      <a:pt x="77137" y="28320"/>
                    </a:cubicBezTo>
                    <a:cubicBezTo>
                      <a:pt x="72873" y="24131"/>
                      <a:pt x="66923" y="22042"/>
                      <a:pt x="59286" y="22042"/>
                    </a:cubicBezTo>
                    <a:cubicBezTo>
                      <a:pt x="52085" y="22042"/>
                      <a:pt x="46171" y="24284"/>
                      <a:pt x="41543" y="28759"/>
                    </a:cubicBezTo>
                    <a:cubicBezTo>
                      <a:pt x="36917" y="33243"/>
                      <a:pt x="34011" y="39601"/>
                      <a:pt x="32836" y="47824"/>
                    </a:cubicBezTo>
                    <a:lnTo>
                      <a:pt x="84409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87B1463-1157-FF95-F996-819EDFE89E57}"/>
                  </a:ext>
                </a:extLst>
              </p:cNvPr>
              <p:cNvSpPr/>
              <p:nvPr/>
            </p:nvSpPr>
            <p:spPr>
              <a:xfrm>
                <a:off x="661427" y="947521"/>
                <a:ext cx="69199" cy="117028"/>
              </a:xfrm>
              <a:custGeom>
                <a:avLst/>
                <a:gdLst>
                  <a:gd name="connsiteX0" fmla="*/ 0 w 69199"/>
                  <a:gd name="connsiteY0" fmla="*/ 1766 h 117028"/>
                  <a:gd name="connsiteX1" fmla="*/ 31956 w 69199"/>
                  <a:gd name="connsiteY1" fmla="*/ 1766 h 117028"/>
                  <a:gd name="connsiteX2" fmla="*/ 31956 w 69199"/>
                  <a:gd name="connsiteY2" fmla="*/ 23808 h 117028"/>
                  <a:gd name="connsiteX3" fmla="*/ 46281 w 69199"/>
                  <a:gd name="connsiteY3" fmla="*/ 6178 h 117028"/>
                  <a:gd name="connsiteX4" fmla="*/ 69199 w 69199"/>
                  <a:gd name="connsiteY4" fmla="*/ 0 h 117028"/>
                  <a:gd name="connsiteX5" fmla="*/ 69199 w 69199"/>
                  <a:gd name="connsiteY5" fmla="*/ 29754 h 117028"/>
                  <a:gd name="connsiteX6" fmla="*/ 41650 w 69199"/>
                  <a:gd name="connsiteY6" fmla="*/ 36148 h 117028"/>
                  <a:gd name="connsiteX7" fmla="*/ 31956 w 69199"/>
                  <a:gd name="connsiteY7" fmla="*/ 59285 h 117028"/>
                  <a:gd name="connsiteX8" fmla="*/ 31956 w 69199"/>
                  <a:gd name="connsiteY8" fmla="*/ 117029 h 117028"/>
                  <a:gd name="connsiteX9" fmla="*/ 0 w 69199"/>
                  <a:gd name="connsiteY9" fmla="*/ 117029 h 117028"/>
                  <a:gd name="connsiteX10" fmla="*/ 0 w 69199"/>
                  <a:gd name="connsiteY10" fmla="*/ 1766 h 11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9199" h="117028">
                    <a:moveTo>
                      <a:pt x="0" y="1766"/>
                    </a:moveTo>
                    <a:lnTo>
                      <a:pt x="31956" y="1766"/>
                    </a:lnTo>
                    <a:lnTo>
                      <a:pt x="31956" y="23808"/>
                    </a:lnTo>
                    <a:cubicBezTo>
                      <a:pt x="35624" y="16015"/>
                      <a:pt x="40404" y="10142"/>
                      <a:pt x="46281" y="6178"/>
                    </a:cubicBezTo>
                    <a:cubicBezTo>
                      <a:pt x="52156" y="2205"/>
                      <a:pt x="59797" y="152"/>
                      <a:pt x="69199" y="0"/>
                    </a:cubicBezTo>
                    <a:lnTo>
                      <a:pt x="69199" y="29754"/>
                    </a:lnTo>
                    <a:cubicBezTo>
                      <a:pt x="57299" y="29611"/>
                      <a:pt x="48115" y="31736"/>
                      <a:pt x="41650" y="36148"/>
                    </a:cubicBezTo>
                    <a:cubicBezTo>
                      <a:pt x="35184" y="40551"/>
                      <a:pt x="31956" y="48273"/>
                      <a:pt x="31956" y="59285"/>
                    </a:cubicBezTo>
                    <a:lnTo>
                      <a:pt x="31956" y="117029"/>
                    </a:lnTo>
                    <a:lnTo>
                      <a:pt x="0" y="117029"/>
                    </a:lnTo>
                    <a:lnTo>
                      <a:pt x="0" y="1766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382BC4C-AB7F-C472-FBA8-327C7A8A9395}"/>
                  </a:ext>
                </a:extLst>
              </p:cNvPr>
              <p:cNvSpPr/>
              <p:nvPr/>
            </p:nvSpPr>
            <p:spPr>
              <a:xfrm>
                <a:off x="742081" y="949287"/>
                <a:ext cx="119894" cy="115262"/>
              </a:xfrm>
              <a:custGeom>
                <a:avLst/>
                <a:gdLst>
                  <a:gd name="connsiteX0" fmla="*/ 0 w 119894"/>
                  <a:gd name="connsiteY0" fmla="*/ 0 h 115262"/>
                  <a:gd name="connsiteX1" fmla="*/ 34163 w 119894"/>
                  <a:gd name="connsiteY1" fmla="*/ 0 h 115262"/>
                  <a:gd name="connsiteX2" fmla="*/ 61712 w 119894"/>
                  <a:gd name="connsiteY2" fmla="*/ 82423 h 115262"/>
                  <a:gd name="connsiteX3" fmla="*/ 89036 w 119894"/>
                  <a:gd name="connsiteY3" fmla="*/ 0 h 115262"/>
                  <a:gd name="connsiteX4" fmla="*/ 119895 w 119894"/>
                  <a:gd name="connsiteY4" fmla="*/ 0 h 115262"/>
                  <a:gd name="connsiteX5" fmla="*/ 78020 w 119894"/>
                  <a:gd name="connsiteY5" fmla="*/ 115263 h 115262"/>
                  <a:gd name="connsiteX6" fmla="*/ 42095 w 119894"/>
                  <a:gd name="connsiteY6" fmla="*/ 115263 h 115262"/>
                  <a:gd name="connsiteX7" fmla="*/ 0 w 119894"/>
                  <a:gd name="connsiteY7" fmla="*/ 0 h 11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894" h="115262">
                    <a:moveTo>
                      <a:pt x="0" y="0"/>
                    </a:moveTo>
                    <a:lnTo>
                      <a:pt x="34163" y="0"/>
                    </a:lnTo>
                    <a:lnTo>
                      <a:pt x="61712" y="82423"/>
                    </a:lnTo>
                    <a:lnTo>
                      <a:pt x="89036" y="0"/>
                    </a:lnTo>
                    <a:lnTo>
                      <a:pt x="119895" y="0"/>
                    </a:lnTo>
                    <a:lnTo>
                      <a:pt x="78020" y="115263"/>
                    </a:lnTo>
                    <a:lnTo>
                      <a:pt x="42095" y="115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3DB1332-1923-D35B-4CAF-FB0C67EE80EE}"/>
                  </a:ext>
                </a:extLst>
              </p:cNvPr>
              <p:cNvSpPr/>
              <p:nvPr/>
            </p:nvSpPr>
            <p:spPr>
              <a:xfrm>
                <a:off x="878064" y="898817"/>
                <a:ext cx="36364" cy="165732"/>
              </a:xfrm>
              <a:custGeom>
                <a:avLst/>
                <a:gdLst>
                  <a:gd name="connsiteX0" fmla="*/ 18070 w 36364"/>
                  <a:gd name="connsiteY0" fmla="*/ 34821 h 165732"/>
                  <a:gd name="connsiteX1" fmla="*/ 5174 w 36364"/>
                  <a:gd name="connsiteY1" fmla="*/ 29862 h 165732"/>
                  <a:gd name="connsiteX2" fmla="*/ 0 w 36364"/>
                  <a:gd name="connsiteY2" fmla="*/ 17416 h 165732"/>
                  <a:gd name="connsiteX3" fmla="*/ 5174 w 36364"/>
                  <a:gd name="connsiteY3" fmla="*/ 4959 h 165732"/>
                  <a:gd name="connsiteX4" fmla="*/ 18070 w 36364"/>
                  <a:gd name="connsiteY4" fmla="*/ 0 h 165732"/>
                  <a:gd name="connsiteX5" fmla="*/ 31073 w 36364"/>
                  <a:gd name="connsiteY5" fmla="*/ 4959 h 165732"/>
                  <a:gd name="connsiteX6" fmla="*/ 36364 w 36364"/>
                  <a:gd name="connsiteY6" fmla="*/ 17416 h 165732"/>
                  <a:gd name="connsiteX7" fmla="*/ 31073 w 36364"/>
                  <a:gd name="connsiteY7" fmla="*/ 29862 h 165732"/>
                  <a:gd name="connsiteX8" fmla="*/ 18070 w 36364"/>
                  <a:gd name="connsiteY8" fmla="*/ 34821 h 165732"/>
                  <a:gd name="connsiteX9" fmla="*/ 2421 w 36364"/>
                  <a:gd name="connsiteY9" fmla="*/ 50470 h 165732"/>
                  <a:gd name="connsiteX10" fmla="*/ 34158 w 36364"/>
                  <a:gd name="connsiteY10" fmla="*/ 50470 h 165732"/>
                  <a:gd name="connsiteX11" fmla="*/ 34158 w 36364"/>
                  <a:gd name="connsiteY11" fmla="*/ 165732 h 165732"/>
                  <a:gd name="connsiteX12" fmla="*/ 2421 w 36364"/>
                  <a:gd name="connsiteY12" fmla="*/ 165732 h 165732"/>
                  <a:gd name="connsiteX13" fmla="*/ 2421 w 36364"/>
                  <a:gd name="connsiteY13" fmla="*/ 50470 h 1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364" h="165732">
                    <a:moveTo>
                      <a:pt x="18070" y="34821"/>
                    </a:moveTo>
                    <a:cubicBezTo>
                      <a:pt x="12923" y="34821"/>
                      <a:pt x="8636" y="33172"/>
                      <a:pt x="5174" y="29862"/>
                    </a:cubicBezTo>
                    <a:cubicBezTo>
                      <a:pt x="1722" y="26562"/>
                      <a:pt x="0" y="22410"/>
                      <a:pt x="0" y="17416"/>
                    </a:cubicBezTo>
                    <a:cubicBezTo>
                      <a:pt x="0" y="12420"/>
                      <a:pt x="1722" y="8268"/>
                      <a:pt x="5174" y="4959"/>
                    </a:cubicBezTo>
                    <a:cubicBezTo>
                      <a:pt x="8636" y="1649"/>
                      <a:pt x="12923" y="0"/>
                      <a:pt x="18070" y="0"/>
                    </a:cubicBezTo>
                    <a:cubicBezTo>
                      <a:pt x="23218" y="0"/>
                      <a:pt x="27540" y="1649"/>
                      <a:pt x="31073" y="4959"/>
                    </a:cubicBezTo>
                    <a:cubicBezTo>
                      <a:pt x="34607" y="8268"/>
                      <a:pt x="36364" y="12420"/>
                      <a:pt x="36364" y="17416"/>
                    </a:cubicBezTo>
                    <a:cubicBezTo>
                      <a:pt x="36364" y="22410"/>
                      <a:pt x="34607" y="26562"/>
                      <a:pt x="31073" y="29862"/>
                    </a:cubicBezTo>
                    <a:cubicBezTo>
                      <a:pt x="27540" y="33172"/>
                      <a:pt x="23218" y="34821"/>
                      <a:pt x="18070" y="34821"/>
                    </a:cubicBezTo>
                    <a:close/>
                    <a:moveTo>
                      <a:pt x="2421" y="50470"/>
                    </a:moveTo>
                    <a:lnTo>
                      <a:pt x="34158" y="50470"/>
                    </a:lnTo>
                    <a:lnTo>
                      <a:pt x="34158" y="165732"/>
                    </a:lnTo>
                    <a:lnTo>
                      <a:pt x="2421" y="165732"/>
                    </a:lnTo>
                    <a:lnTo>
                      <a:pt x="2421" y="50470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7A4C3EA-E81D-2CAE-C715-BF055611439A}"/>
                  </a:ext>
                </a:extLst>
              </p:cNvPr>
              <p:cNvSpPr/>
              <p:nvPr/>
            </p:nvSpPr>
            <p:spPr>
              <a:xfrm>
                <a:off x="934929" y="946642"/>
                <a:ext cx="114382" cy="120337"/>
              </a:xfrm>
              <a:custGeom>
                <a:avLst/>
                <a:gdLst>
                  <a:gd name="connsiteX0" fmla="*/ 59285 w 114382"/>
                  <a:gd name="connsiteY0" fmla="*/ 120337 h 120337"/>
                  <a:gd name="connsiteX1" fmla="*/ 35808 w 114382"/>
                  <a:gd name="connsiteY1" fmla="*/ 116481 h 120337"/>
                  <a:gd name="connsiteX2" fmla="*/ 16967 w 114382"/>
                  <a:gd name="connsiteY2" fmla="*/ 105128 h 120337"/>
                  <a:gd name="connsiteX3" fmla="*/ 4519 w 114382"/>
                  <a:gd name="connsiteY3" fmla="*/ 86727 h 120337"/>
                  <a:gd name="connsiteX4" fmla="*/ 0 w 114382"/>
                  <a:gd name="connsiteY4" fmla="*/ 61706 h 120337"/>
                  <a:gd name="connsiteX5" fmla="*/ 0 w 114382"/>
                  <a:gd name="connsiteY5" fmla="*/ 59949 h 120337"/>
                  <a:gd name="connsiteX6" fmla="*/ 4627 w 114382"/>
                  <a:gd name="connsiteY6" fmla="*/ 34928 h 120337"/>
                  <a:gd name="connsiteX7" fmla="*/ 17406 w 114382"/>
                  <a:gd name="connsiteY7" fmla="*/ 15872 h 120337"/>
                  <a:gd name="connsiteX8" fmla="*/ 36364 w 114382"/>
                  <a:gd name="connsiteY8" fmla="*/ 4079 h 120337"/>
                  <a:gd name="connsiteX9" fmla="*/ 59501 w 114382"/>
                  <a:gd name="connsiteY9" fmla="*/ 0 h 120337"/>
                  <a:gd name="connsiteX10" fmla="*/ 78791 w 114382"/>
                  <a:gd name="connsiteY10" fmla="*/ 2313 h 120337"/>
                  <a:gd name="connsiteX11" fmla="*/ 95649 w 114382"/>
                  <a:gd name="connsiteY11" fmla="*/ 9917 h 120337"/>
                  <a:gd name="connsiteX12" fmla="*/ 107774 w 114382"/>
                  <a:gd name="connsiteY12" fmla="*/ 23800 h 120337"/>
                  <a:gd name="connsiteX13" fmla="*/ 113719 w 114382"/>
                  <a:gd name="connsiteY13" fmla="*/ 44740 h 120337"/>
                  <a:gd name="connsiteX14" fmla="*/ 83525 w 114382"/>
                  <a:gd name="connsiteY14" fmla="*/ 44740 h 120337"/>
                  <a:gd name="connsiteX15" fmla="*/ 76145 w 114382"/>
                  <a:gd name="connsiteY15" fmla="*/ 29970 h 120337"/>
                  <a:gd name="connsiteX16" fmla="*/ 60164 w 114382"/>
                  <a:gd name="connsiteY16" fmla="*/ 25128 h 120337"/>
                  <a:gd name="connsiteX17" fmla="*/ 40112 w 114382"/>
                  <a:gd name="connsiteY17" fmla="*/ 34024 h 120337"/>
                  <a:gd name="connsiteX18" fmla="*/ 32615 w 114382"/>
                  <a:gd name="connsiteY18" fmla="*/ 59402 h 120337"/>
                  <a:gd name="connsiteX19" fmla="*/ 32615 w 114382"/>
                  <a:gd name="connsiteY19" fmla="*/ 61159 h 120337"/>
                  <a:gd name="connsiteX20" fmla="*/ 39996 w 114382"/>
                  <a:gd name="connsiteY20" fmla="*/ 87300 h 120337"/>
                  <a:gd name="connsiteX21" fmla="*/ 60828 w 114382"/>
                  <a:gd name="connsiteY21" fmla="*/ 96088 h 120337"/>
                  <a:gd name="connsiteX22" fmla="*/ 77463 w 114382"/>
                  <a:gd name="connsiteY22" fmla="*/ 90637 h 120337"/>
                  <a:gd name="connsiteX23" fmla="*/ 85507 w 114382"/>
                  <a:gd name="connsiteY23" fmla="*/ 74055 h 120337"/>
                  <a:gd name="connsiteX24" fmla="*/ 114383 w 114382"/>
                  <a:gd name="connsiteY24" fmla="*/ 74055 h 120337"/>
                  <a:gd name="connsiteX25" fmla="*/ 109756 w 114382"/>
                  <a:gd name="connsiteY25" fmla="*/ 92896 h 120337"/>
                  <a:gd name="connsiteX26" fmla="*/ 98734 w 114382"/>
                  <a:gd name="connsiteY26" fmla="*/ 107335 h 120337"/>
                  <a:gd name="connsiteX27" fmla="*/ 81767 w 114382"/>
                  <a:gd name="connsiteY27" fmla="*/ 116921 h 120337"/>
                  <a:gd name="connsiteX28" fmla="*/ 59285 w 114382"/>
                  <a:gd name="connsiteY28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4382" h="120337">
                    <a:moveTo>
                      <a:pt x="59285" y="120337"/>
                    </a:moveTo>
                    <a:cubicBezTo>
                      <a:pt x="50909" y="120337"/>
                      <a:pt x="43081" y="119046"/>
                      <a:pt x="35808" y="116481"/>
                    </a:cubicBezTo>
                    <a:cubicBezTo>
                      <a:pt x="28534" y="113908"/>
                      <a:pt x="22257" y="110123"/>
                      <a:pt x="16967" y="105128"/>
                    </a:cubicBezTo>
                    <a:cubicBezTo>
                      <a:pt x="11676" y="100133"/>
                      <a:pt x="7523" y="94000"/>
                      <a:pt x="4519" y="86727"/>
                    </a:cubicBezTo>
                    <a:cubicBezTo>
                      <a:pt x="1506" y="79453"/>
                      <a:pt x="0" y="71114"/>
                      <a:pt x="0" y="61706"/>
                    </a:cubicBezTo>
                    <a:lnTo>
                      <a:pt x="0" y="59949"/>
                    </a:lnTo>
                    <a:cubicBezTo>
                      <a:pt x="0" y="50694"/>
                      <a:pt x="1543" y="42354"/>
                      <a:pt x="4627" y="34928"/>
                    </a:cubicBezTo>
                    <a:cubicBezTo>
                      <a:pt x="7712" y="27512"/>
                      <a:pt x="11972" y="21154"/>
                      <a:pt x="17406" y="15872"/>
                    </a:cubicBezTo>
                    <a:cubicBezTo>
                      <a:pt x="22840" y="10725"/>
                      <a:pt x="29163" y="6797"/>
                      <a:pt x="36364" y="4079"/>
                    </a:cubicBezTo>
                    <a:cubicBezTo>
                      <a:pt x="43556" y="1362"/>
                      <a:pt x="51277" y="0"/>
                      <a:pt x="59501" y="0"/>
                    </a:cubicBezTo>
                    <a:cubicBezTo>
                      <a:pt x="66118" y="0"/>
                      <a:pt x="72539" y="771"/>
                      <a:pt x="78791" y="2313"/>
                    </a:cubicBezTo>
                    <a:cubicBezTo>
                      <a:pt x="85031" y="3856"/>
                      <a:pt x="90654" y="6394"/>
                      <a:pt x="95649" y="9917"/>
                    </a:cubicBezTo>
                    <a:cubicBezTo>
                      <a:pt x="100500" y="13442"/>
                      <a:pt x="104537" y="18070"/>
                      <a:pt x="107774" y="23800"/>
                    </a:cubicBezTo>
                    <a:cubicBezTo>
                      <a:pt x="111002" y="29531"/>
                      <a:pt x="112984" y="36516"/>
                      <a:pt x="113719" y="44740"/>
                    </a:cubicBezTo>
                    <a:lnTo>
                      <a:pt x="83525" y="44740"/>
                    </a:lnTo>
                    <a:cubicBezTo>
                      <a:pt x="82493" y="38130"/>
                      <a:pt x="80036" y="33208"/>
                      <a:pt x="76145" y="29970"/>
                    </a:cubicBezTo>
                    <a:cubicBezTo>
                      <a:pt x="72252" y="26741"/>
                      <a:pt x="66926" y="25128"/>
                      <a:pt x="60164" y="25128"/>
                    </a:cubicBezTo>
                    <a:cubicBezTo>
                      <a:pt x="51788" y="25128"/>
                      <a:pt x="45107" y="28095"/>
                      <a:pt x="40112" y="34024"/>
                    </a:cubicBezTo>
                    <a:cubicBezTo>
                      <a:pt x="35117" y="39960"/>
                      <a:pt x="32615" y="48417"/>
                      <a:pt x="32615" y="59402"/>
                    </a:cubicBezTo>
                    <a:lnTo>
                      <a:pt x="32615" y="61159"/>
                    </a:lnTo>
                    <a:cubicBezTo>
                      <a:pt x="32615" y="72728"/>
                      <a:pt x="35072" y="81445"/>
                      <a:pt x="39996" y="87300"/>
                    </a:cubicBezTo>
                    <a:cubicBezTo>
                      <a:pt x="44919" y="93165"/>
                      <a:pt x="51860" y="96088"/>
                      <a:pt x="60828" y="96088"/>
                    </a:cubicBezTo>
                    <a:cubicBezTo>
                      <a:pt x="67294" y="96088"/>
                      <a:pt x="72835" y="94268"/>
                      <a:pt x="77463" y="90637"/>
                    </a:cubicBezTo>
                    <a:cubicBezTo>
                      <a:pt x="82091" y="86996"/>
                      <a:pt x="84771" y="81471"/>
                      <a:pt x="85507" y="74055"/>
                    </a:cubicBezTo>
                    <a:lnTo>
                      <a:pt x="114383" y="74055"/>
                    </a:lnTo>
                    <a:cubicBezTo>
                      <a:pt x="113943" y="80960"/>
                      <a:pt x="112401" y="87238"/>
                      <a:pt x="109756" y="92896"/>
                    </a:cubicBezTo>
                    <a:cubicBezTo>
                      <a:pt x="107110" y="98555"/>
                      <a:pt x="103433" y="103362"/>
                      <a:pt x="98734" y="107335"/>
                    </a:cubicBezTo>
                    <a:cubicBezTo>
                      <a:pt x="94026" y="111441"/>
                      <a:pt x="88377" y="114643"/>
                      <a:pt x="81767" y="116921"/>
                    </a:cubicBezTo>
                    <a:cubicBezTo>
                      <a:pt x="75149" y="119190"/>
                      <a:pt x="67661" y="120337"/>
                      <a:pt x="5928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2431617-33B0-2D82-618F-68A85F03637E}"/>
                  </a:ext>
                </a:extLst>
              </p:cNvPr>
              <p:cNvSpPr/>
              <p:nvPr/>
            </p:nvSpPr>
            <p:spPr>
              <a:xfrm>
                <a:off x="1062755" y="946642"/>
                <a:ext cx="115485" cy="120337"/>
              </a:xfrm>
              <a:custGeom>
                <a:avLst/>
                <a:gdLst>
                  <a:gd name="connsiteX0" fmla="*/ 60164 w 115485"/>
                  <a:gd name="connsiteY0" fmla="*/ 120337 h 120337"/>
                  <a:gd name="connsiteX1" fmla="*/ 36139 w 115485"/>
                  <a:gd name="connsiteY1" fmla="*/ 116365 h 120337"/>
                  <a:gd name="connsiteX2" fmla="*/ 17191 w 115485"/>
                  <a:gd name="connsiteY2" fmla="*/ 104689 h 120337"/>
                  <a:gd name="connsiteX3" fmla="*/ 4520 w 115485"/>
                  <a:gd name="connsiteY3" fmla="*/ 86395 h 120337"/>
                  <a:gd name="connsiteX4" fmla="*/ 0 w 115485"/>
                  <a:gd name="connsiteY4" fmla="*/ 61706 h 120337"/>
                  <a:gd name="connsiteX5" fmla="*/ 0 w 115485"/>
                  <a:gd name="connsiteY5" fmla="*/ 59949 h 120337"/>
                  <a:gd name="connsiteX6" fmla="*/ 4520 w 115485"/>
                  <a:gd name="connsiteY6" fmla="*/ 35261 h 120337"/>
                  <a:gd name="connsiteX7" fmla="*/ 17191 w 115485"/>
                  <a:gd name="connsiteY7" fmla="*/ 16312 h 120337"/>
                  <a:gd name="connsiteX8" fmla="*/ 35925 w 115485"/>
                  <a:gd name="connsiteY8" fmla="*/ 4295 h 120337"/>
                  <a:gd name="connsiteX9" fmla="*/ 59285 w 115485"/>
                  <a:gd name="connsiteY9" fmla="*/ 0 h 120337"/>
                  <a:gd name="connsiteX10" fmla="*/ 80665 w 115485"/>
                  <a:gd name="connsiteY10" fmla="*/ 3417 h 120337"/>
                  <a:gd name="connsiteX11" fmla="*/ 98511 w 115485"/>
                  <a:gd name="connsiteY11" fmla="*/ 13881 h 120337"/>
                  <a:gd name="connsiteX12" fmla="*/ 110859 w 115485"/>
                  <a:gd name="connsiteY12" fmla="*/ 32069 h 120337"/>
                  <a:gd name="connsiteX13" fmla="*/ 115486 w 115485"/>
                  <a:gd name="connsiteY13" fmla="*/ 58621 h 120337"/>
                  <a:gd name="connsiteX14" fmla="*/ 115486 w 115485"/>
                  <a:gd name="connsiteY14" fmla="*/ 67437 h 120337"/>
                  <a:gd name="connsiteX15" fmla="*/ 32400 w 115485"/>
                  <a:gd name="connsiteY15" fmla="*/ 67437 h 120337"/>
                  <a:gd name="connsiteX16" fmla="*/ 40445 w 115485"/>
                  <a:gd name="connsiteY16" fmla="*/ 89811 h 120337"/>
                  <a:gd name="connsiteX17" fmla="*/ 61044 w 115485"/>
                  <a:gd name="connsiteY17" fmla="*/ 97631 h 120337"/>
                  <a:gd name="connsiteX18" fmla="*/ 77912 w 115485"/>
                  <a:gd name="connsiteY18" fmla="*/ 93228 h 120337"/>
                  <a:gd name="connsiteX19" fmla="*/ 85068 w 115485"/>
                  <a:gd name="connsiteY19" fmla="*/ 81543 h 120337"/>
                  <a:gd name="connsiteX20" fmla="*/ 115263 w 115485"/>
                  <a:gd name="connsiteY20" fmla="*/ 81543 h 120337"/>
                  <a:gd name="connsiteX21" fmla="*/ 98178 w 115485"/>
                  <a:gd name="connsiteY21" fmla="*/ 110302 h 120337"/>
                  <a:gd name="connsiteX22" fmla="*/ 60164 w 115485"/>
                  <a:gd name="connsiteY22" fmla="*/ 120337 h 120337"/>
                  <a:gd name="connsiteX23" fmla="*/ 84404 w 115485"/>
                  <a:gd name="connsiteY23" fmla="*/ 47824 h 120337"/>
                  <a:gd name="connsiteX24" fmla="*/ 77131 w 115485"/>
                  <a:gd name="connsiteY24" fmla="*/ 28320 h 120337"/>
                  <a:gd name="connsiteX25" fmla="*/ 59285 w 115485"/>
                  <a:gd name="connsiteY25" fmla="*/ 22042 h 120337"/>
                  <a:gd name="connsiteX26" fmla="*/ 41538 w 115485"/>
                  <a:gd name="connsiteY26" fmla="*/ 28759 h 120337"/>
                  <a:gd name="connsiteX27" fmla="*/ 32839 w 115485"/>
                  <a:gd name="connsiteY27" fmla="*/ 47824 h 120337"/>
                  <a:gd name="connsiteX28" fmla="*/ 84404 w 115485"/>
                  <a:gd name="connsiteY28" fmla="*/ 47824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485" h="120337">
                    <a:moveTo>
                      <a:pt x="60164" y="120337"/>
                    </a:moveTo>
                    <a:cubicBezTo>
                      <a:pt x="51492" y="120337"/>
                      <a:pt x="43484" y="119011"/>
                      <a:pt x="36139" y="116365"/>
                    </a:cubicBezTo>
                    <a:cubicBezTo>
                      <a:pt x="28796" y="113719"/>
                      <a:pt x="22482" y="109827"/>
                      <a:pt x="17191" y="104689"/>
                    </a:cubicBezTo>
                    <a:cubicBezTo>
                      <a:pt x="11747" y="99694"/>
                      <a:pt x="7524" y="93596"/>
                      <a:pt x="4520" y="86395"/>
                    </a:cubicBezTo>
                    <a:cubicBezTo>
                      <a:pt x="1506" y="79193"/>
                      <a:pt x="0" y="70971"/>
                      <a:pt x="0" y="61706"/>
                    </a:cubicBezTo>
                    <a:lnTo>
                      <a:pt x="0" y="59949"/>
                    </a:lnTo>
                    <a:cubicBezTo>
                      <a:pt x="0" y="50838"/>
                      <a:pt x="1506" y="42614"/>
                      <a:pt x="4520" y="35261"/>
                    </a:cubicBezTo>
                    <a:cubicBezTo>
                      <a:pt x="7524" y="27916"/>
                      <a:pt x="11747" y="21603"/>
                      <a:pt x="17191" y="16312"/>
                    </a:cubicBezTo>
                    <a:cubicBezTo>
                      <a:pt x="22482" y="11164"/>
                      <a:pt x="28723" y="7165"/>
                      <a:pt x="35925" y="4295"/>
                    </a:cubicBezTo>
                    <a:cubicBezTo>
                      <a:pt x="43116" y="1435"/>
                      <a:pt x="50909" y="0"/>
                      <a:pt x="59285" y="0"/>
                    </a:cubicBezTo>
                    <a:cubicBezTo>
                      <a:pt x="66774" y="0"/>
                      <a:pt x="73903" y="1139"/>
                      <a:pt x="80665" y="3417"/>
                    </a:cubicBezTo>
                    <a:cubicBezTo>
                      <a:pt x="87417" y="5694"/>
                      <a:pt x="93371" y="9182"/>
                      <a:pt x="98511" y="13881"/>
                    </a:cubicBezTo>
                    <a:cubicBezTo>
                      <a:pt x="103658" y="18590"/>
                      <a:pt x="107774" y="24651"/>
                      <a:pt x="110859" y="32069"/>
                    </a:cubicBezTo>
                    <a:cubicBezTo>
                      <a:pt x="113943" y="39485"/>
                      <a:pt x="115486" y="48344"/>
                      <a:pt x="115486" y="58621"/>
                    </a:cubicBezTo>
                    <a:lnTo>
                      <a:pt x="115486" y="67437"/>
                    </a:lnTo>
                    <a:lnTo>
                      <a:pt x="32400" y="67437"/>
                    </a:lnTo>
                    <a:cubicBezTo>
                      <a:pt x="32839" y="77140"/>
                      <a:pt x="35512" y="84592"/>
                      <a:pt x="40445" y="89811"/>
                    </a:cubicBezTo>
                    <a:cubicBezTo>
                      <a:pt x="45358" y="95031"/>
                      <a:pt x="52227" y="97631"/>
                      <a:pt x="61044" y="97631"/>
                    </a:cubicBezTo>
                    <a:cubicBezTo>
                      <a:pt x="68541" y="97631"/>
                      <a:pt x="74163" y="96169"/>
                      <a:pt x="77912" y="93228"/>
                    </a:cubicBezTo>
                    <a:cubicBezTo>
                      <a:pt x="81651" y="90286"/>
                      <a:pt x="84036" y="86395"/>
                      <a:pt x="85068" y="81543"/>
                    </a:cubicBezTo>
                    <a:lnTo>
                      <a:pt x="115263" y="81543"/>
                    </a:lnTo>
                    <a:cubicBezTo>
                      <a:pt x="113352" y="94035"/>
                      <a:pt x="107657" y="103622"/>
                      <a:pt x="98178" y="110302"/>
                    </a:cubicBezTo>
                    <a:cubicBezTo>
                      <a:pt x="88709" y="116993"/>
                      <a:pt x="76037" y="120337"/>
                      <a:pt x="60164" y="120337"/>
                    </a:cubicBezTo>
                    <a:close/>
                    <a:moveTo>
                      <a:pt x="84404" y="47824"/>
                    </a:moveTo>
                    <a:cubicBezTo>
                      <a:pt x="83821" y="39009"/>
                      <a:pt x="81391" y="32508"/>
                      <a:pt x="77131" y="28320"/>
                    </a:cubicBezTo>
                    <a:cubicBezTo>
                      <a:pt x="72872" y="24131"/>
                      <a:pt x="66926" y="22042"/>
                      <a:pt x="59285" y="22042"/>
                    </a:cubicBezTo>
                    <a:cubicBezTo>
                      <a:pt x="52085" y="22042"/>
                      <a:pt x="46175" y="24284"/>
                      <a:pt x="41538" y="28759"/>
                    </a:cubicBezTo>
                    <a:cubicBezTo>
                      <a:pt x="36911" y="33243"/>
                      <a:pt x="34014" y="39601"/>
                      <a:pt x="32839" y="47824"/>
                    </a:cubicBezTo>
                    <a:lnTo>
                      <a:pt x="84404" y="47824"/>
                    </a:ln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CDA94AF-B61E-5965-71B6-C28739969D57}"/>
                  </a:ext>
                </a:extLst>
              </p:cNvPr>
              <p:cNvSpPr/>
              <p:nvPr/>
            </p:nvSpPr>
            <p:spPr>
              <a:xfrm>
                <a:off x="1192329" y="946642"/>
                <a:ext cx="98735" cy="120337"/>
              </a:xfrm>
              <a:custGeom>
                <a:avLst/>
                <a:gdLst>
                  <a:gd name="connsiteX0" fmla="*/ 50255 w 98735"/>
                  <a:gd name="connsiteY0" fmla="*/ 120337 h 120337"/>
                  <a:gd name="connsiteX1" fmla="*/ 13891 w 98735"/>
                  <a:gd name="connsiteY1" fmla="*/ 110437 h 120337"/>
                  <a:gd name="connsiteX2" fmla="*/ 0 w 98735"/>
                  <a:gd name="connsiteY2" fmla="*/ 81848 h 120337"/>
                  <a:gd name="connsiteX3" fmla="*/ 29754 w 98735"/>
                  <a:gd name="connsiteY3" fmla="*/ 81848 h 120337"/>
                  <a:gd name="connsiteX4" fmla="*/ 35154 w 98735"/>
                  <a:gd name="connsiteY4" fmla="*/ 93963 h 120337"/>
                  <a:gd name="connsiteX5" fmla="*/ 50031 w 98735"/>
                  <a:gd name="connsiteY5" fmla="*/ 98295 h 120337"/>
                  <a:gd name="connsiteX6" fmla="*/ 63695 w 98735"/>
                  <a:gd name="connsiteY6" fmla="*/ 94958 h 120337"/>
                  <a:gd name="connsiteX7" fmla="*/ 68099 w 98735"/>
                  <a:gd name="connsiteY7" fmla="*/ 85624 h 120337"/>
                  <a:gd name="connsiteX8" fmla="*/ 62702 w 98735"/>
                  <a:gd name="connsiteY8" fmla="*/ 76628 h 120337"/>
                  <a:gd name="connsiteX9" fmla="*/ 44740 w 98735"/>
                  <a:gd name="connsiteY9" fmla="*/ 71849 h 120337"/>
                  <a:gd name="connsiteX10" fmla="*/ 25235 w 98735"/>
                  <a:gd name="connsiteY10" fmla="*/ 67436 h 120337"/>
                  <a:gd name="connsiteX11" fmla="*/ 12124 w 98735"/>
                  <a:gd name="connsiteY11" fmla="*/ 60603 h 120337"/>
                  <a:gd name="connsiteX12" fmla="*/ 4520 w 98735"/>
                  <a:gd name="connsiteY12" fmla="*/ 50362 h 120337"/>
                  <a:gd name="connsiteX13" fmla="*/ 2205 w 98735"/>
                  <a:gd name="connsiteY13" fmla="*/ 35925 h 120337"/>
                  <a:gd name="connsiteX14" fmla="*/ 6061 w 98735"/>
                  <a:gd name="connsiteY14" fmla="*/ 20168 h 120337"/>
                  <a:gd name="connsiteX15" fmla="*/ 16312 w 98735"/>
                  <a:gd name="connsiteY15" fmla="*/ 8815 h 120337"/>
                  <a:gd name="connsiteX16" fmla="*/ 30750 w 98735"/>
                  <a:gd name="connsiteY16" fmla="*/ 2205 h 120337"/>
                  <a:gd name="connsiteX17" fmla="*/ 47824 w 98735"/>
                  <a:gd name="connsiteY17" fmla="*/ 0 h 120337"/>
                  <a:gd name="connsiteX18" fmla="*/ 65573 w 98735"/>
                  <a:gd name="connsiteY18" fmla="*/ 1883 h 120337"/>
                  <a:gd name="connsiteX19" fmla="*/ 80222 w 98735"/>
                  <a:gd name="connsiteY19" fmla="*/ 7954 h 120337"/>
                  <a:gd name="connsiteX20" fmla="*/ 90369 w 98735"/>
                  <a:gd name="connsiteY20" fmla="*/ 19002 h 120337"/>
                  <a:gd name="connsiteX21" fmla="*/ 95432 w 98735"/>
                  <a:gd name="connsiteY21" fmla="*/ 35798 h 120337"/>
                  <a:gd name="connsiteX22" fmla="*/ 66124 w 98735"/>
                  <a:gd name="connsiteY22" fmla="*/ 35798 h 120337"/>
                  <a:gd name="connsiteX23" fmla="*/ 60607 w 98735"/>
                  <a:gd name="connsiteY23" fmla="*/ 25423 h 120337"/>
                  <a:gd name="connsiteX24" fmla="*/ 48049 w 98735"/>
                  <a:gd name="connsiteY24" fmla="*/ 22042 h 120337"/>
                  <a:gd name="connsiteX25" fmla="*/ 36041 w 98735"/>
                  <a:gd name="connsiteY25" fmla="*/ 25315 h 120337"/>
                  <a:gd name="connsiteX26" fmla="*/ 31736 w 98735"/>
                  <a:gd name="connsiteY26" fmla="*/ 33835 h 120337"/>
                  <a:gd name="connsiteX27" fmla="*/ 36588 w 98735"/>
                  <a:gd name="connsiteY27" fmla="*/ 41915 h 120337"/>
                  <a:gd name="connsiteX28" fmla="*/ 54001 w 98735"/>
                  <a:gd name="connsiteY28" fmla="*/ 46283 h 120337"/>
                  <a:gd name="connsiteX29" fmla="*/ 73173 w 98735"/>
                  <a:gd name="connsiteY29" fmla="*/ 50245 h 120337"/>
                  <a:gd name="connsiteX30" fmla="*/ 87282 w 98735"/>
                  <a:gd name="connsiteY30" fmla="*/ 56639 h 120337"/>
                  <a:gd name="connsiteX31" fmla="*/ 95767 w 98735"/>
                  <a:gd name="connsiteY31" fmla="*/ 66997 h 120337"/>
                  <a:gd name="connsiteX32" fmla="*/ 98735 w 98735"/>
                  <a:gd name="connsiteY32" fmla="*/ 82431 h 120337"/>
                  <a:gd name="connsiteX33" fmla="*/ 85954 w 98735"/>
                  <a:gd name="connsiteY33" fmla="*/ 110751 h 120337"/>
                  <a:gd name="connsiteX34" fmla="*/ 50255 w 98735"/>
                  <a:gd name="connsiteY34" fmla="*/ 120337 h 120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735" h="120337">
                    <a:moveTo>
                      <a:pt x="50255" y="120337"/>
                    </a:moveTo>
                    <a:cubicBezTo>
                      <a:pt x="34678" y="120337"/>
                      <a:pt x="22554" y="117037"/>
                      <a:pt x="13891" y="110437"/>
                    </a:cubicBezTo>
                    <a:cubicBezTo>
                      <a:pt x="5219" y="103837"/>
                      <a:pt x="592" y="94313"/>
                      <a:pt x="0" y="81848"/>
                    </a:cubicBezTo>
                    <a:lnTo>
                      <a:pt x="29754" y="81848"/>
                    </a:lnTo>
                    <a:cubicBezTo>
                      <a:pt x="30490" y="87031"/>
                      <a:pt x="32292" y="91075"/>
                      <a:pt x="35154" y="93963"/>
                    </a:cubicBezTo>
                    <a:cubicBezTo>
                      <a:pt x="38023" y="96851"/>
                      <a:pt x="42982" y="98295"/>
                      <a:pt x="50031" y="98295"/>
                    </a:cubicBezTo>
                    <a:cubicBezTo>
                      <a:pt x="56203" y="98295"/>
                      <a:pt x="60759" y="97183"/>
                      <a:pt x="63695" y="94958"/>
                    </a:cubicBezTo>
                    <a:cubicBezTo>
                      <a:pt x="66631" y="92744"/>
                      <a:pt x="68099" y="89623"/>
                      <a:pt x="68099" y="85624"/>
                    </a:cubicBezTo>
                    <a:cubicBezTo>
                      <a:pt x="68099" y="81623"/>
                      <a:pt x="66307" y="78629"/>
                      <a:pt x="62702" y="76628"/>
                    </a:cubicBezTo>
                    <a:cubicBezTo>
                      <a:pt x="59107" y="74629"/>
                      <a:pt x="53116" y="73032"/>
                      <a:pt x="44740" y="71849"/>
                    </a:cubicBezTo>
                    <a:cubicBezTo>
                      <a:pt x="37099" y="70674"/>
                      <a:pt x="30597" y="69204"/>
                      <a:pt x="25235" y="67436"/>
                    </a:cubicBezTo>
                    <a:cubicBezTo>
                      <a:pt x="19873" y="65679"/>
                      <a:pt x="15505" y="63401"/>
                      <a:pt x="12124" y="60603"/>
                    </a:cubicBezTo>
                    <a:cubicBezTo>
                      <a:pt x="8599" y="57815"/>
                      <a:pt x="6062" y="54407"/>
                      <a:pt x="4520" y="50362"/>
                    </a:cubicBezTo>
                    <a:cubicBezTo>
                      <a:pt x="2977" y="46318"/>
                      <a:pt x="2205" y="41511"/>
                      <a:pt x="2205" y="35925"/>
                    </a:cubicBezTo>
                    <a:cubicBezTo>
                      <a:pt x="2205" y="29898"/>
                      <a:pt x="3488" y="24651"/>
                      <a:pt x="6061" y="20168"/>
                    </a:cubicBezTo>
                    <a:cubicBezTo>
                      <a:pt x="8636" y="15684"/>
                      <a:pt x="12053" y="11899"/>
                      <a:pt x="16312" y="8815"/>
                    </a:cubicBezTo>
                    <a:cubicBezTo>
                      <a:pt x="20428" y="5882"/>
                      <a:pt x="25234" y="3677"/>
                      <a:pt x="30750" y="2205"/>
                    </a:cubicBezTo>
                    <a:cubicBezTo>
                      <a:pt x="36256" y="735"/>
                      <a:pt x="41950" y="0"/>
                      <a:pt x="47824" y="0"/>
                    </a:cubicBezTo>
                    <a:cubicBezTo>
                      <a:pt x="54152" y="0"/>
                      <a:pt x="60057" y="627"/>
                      <a:pt x="65573" y="1883"/>
                    </a:cubicBezTo>
                    <a:cubicBezTo>
                      <a:pt x="71079" y="3138"/>
                      <a:pt x="75969" y="5156"/>
                      <a:pt x="80222" y="7954"/>
                    </a:cubicBezTo>
                    <a:cubicBezTo>
                      <a:pt x="84346" y="10760"/>
                      <a:pt x="87725" y="14437"/>
                      <a:pt x="90369" y="19002"/>
                    </a:cubicBezTo>
                    <a:cubicBezTo>
                      <a:pt x="93014" y="23575"/>
                      <a:pt x="94698" y="29171"/>
                      <a:pt x="95432" y="35798"/>
                    </a:cubicBezTo>
                    <a:lnTo>
                      <a:pt x="66124" y="35798"/>
                    </a:lnTo>
                    <a:cubicBezTo>
                      <a:pt x="65239" y="31145"/>
                      <a:pt x="63403" y="27683"/>
                      <a:pt x="60607" y="25423"/>
                    </a:cubicBezTo>
                    <a:cubicBezTo>
                      <a:pt x="57812" y="23173"/>
                      <a:pt x="53623" y="22042"/>
                      <a:pt x="48049" y="22042"/>
                    </a:cubicBezTo>
                    <a:cubicBezTo>
                      <a:pt x="42901" y="22042"/>
                      <a:pt x="38902" y="23136"/>
                      <a:pt x="36041" y="25315"/>
                    </a:cubicBezTo>
                    <a:cubicBezTo>
                      <a:pt x="33171" y="27504"/>
                      <a:pt x="31736" y="30346"/>
                      <a:pt x="31736" y="33835"/>
                    </a:cubicBezTo>
                    <a:cubicBezTo>
                      <a:pt x="31736" y="37476"/>
                      <a:pt x="33350" y="40166"/>
                      <a:pt x="36588" y="41915"/>
                    </a:cubicBezTo>
                    <a:cubicBezTo>
                      <a:pt x="39816" y="43664"/>
                      <a:pt x="45627" y="45117"/>
                      <a:pt x="54001" y="46283"/>
                    </a:cubicBezTo>
                    <a:cubicBezTo>
                      <a:pt x="61190" y="47313"/>
                      <a:pt x="67592" y="48631"/>
                      <a:pt x="73173" y="50245"/>
                    </a:cubicBezTo>
                    <a:cubicBezTo>
                      <a:pt x="78754" y="51869"/>
                      <a:pt x="83450" y="53994"/>
                      <a:pt x="87282" y="56639"/>
                    </a:cubicBezTo>
                    <a:cubicBezTo>
                      <a:pt x="90952" y="59437"/>
                      <a:pt x="93781" y="62891"/>
                      <a:pt x="95767" y="66997"/>
                    </a:cubicBezTo>
                    <a:cubicBezTo>
                      <a:pt x="97753" y="71113"/>
                      <a:pt x="98735" y="76253"/>
                      <a:pt x="98735" y="82431"/>
                    </a:cubicBezTo>
                    <a:cubicBezTo>
                      <a:pt x="98735" y="94914"/>
                      <a:pt x="94471" y="104357"/>
                      <a:pt x="85954" y="110751"/>
                    </a:cubicBezTo>
                    <a:cubicBezTo>
                      <a:pt x="77437" y="117137"/>
                      <a:pt x="65541" y="120337"/>
                      <a:pt x="50255" y="120337"/>
                    </a:cubicBezTo>
                    <a:close/>
                  </a:path>
                </a:pathLst>
              </a:custGeom>
              <a:grpFill/>
              <a:ln w="10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306957D-D06F-C275-CAD7-C303D5645E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19535" y="457827"/>
              <a:ext cx="320753" cy="352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5635068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y Rectangle">
            <a:extLst>
              <a:ext uri="{FF2B5EF4-FFF2-40B4-BE49-F238E27FC236}">
                <a16:creationId xmlns:a16="http://schemas.microsoft.com/office/drawing/2014/main" id="{5D5C952F-9F6C-ADDC-A8BD-A1A3389C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CDA908F-DD5B-017F-C7DF-24A4B94B0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8400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89F8D5CF-21DF-7E99-A8AC-6867F9AD3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1C15486-0D1E-CDC2-D52B-8ADB19C405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8457" y="5408160"/>
            <a:ext cx="1908254" cy="332399"/>
          </a:xfrm>
        </p:spPr>
        <p:txBody>
          <a:bodyPr wrap="square" anchor="b" anchorCtr="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78B4599B-3D00-82C0-3917-13D0A0CC82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8457" y="5913903"/>
            <a:ext cx="1908254" cy="166199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DF4E5C45-1EB0-2D2E-5EEB-7BDB711095E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930165" y="5408160"/>
            <a:ext cx="1908254" cy="332399"/>
          </a:xfrm>
        </p:spPr>
        <p:txBody>
          <a:bodyPr wrap="square" anchor="b" anchorCtr="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91AACD2E-E537-6798-B732-08604445CF8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930165" y="5913903"/>
            <a:ext cx="1908254" cy="166199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70DFFB0A-88F8-2BA4-09BB-08DD558754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41873" y="5408160"/>
            <a:ext cx="1908254" cy="332399"/>
          </a:xfrm>
        </p:spPr>
        <p:txBody>
          <a:bodyPr wrap="square" anchor="b" anchorCtr="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61E2E12A-8FB1-D43A-2DA9-A9366408BA6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41873" y="5913903"/>
            <a:ext cx="1908254" cy="166199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928E811A-0514-1CCD-10EC-A62F39B994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53581" y="5408160"/>
            <a:ext cx="1908254" cy="332399"/>
          </a:xfrm>
        </p:spPr>
        <p:txBody>
          <a:bodyPr wrap="square" anchor="b" anchorCtr="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9C20C8CD-590D-EE60-0E3E-EAD83FD5077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53581" y="5913903"/>
            <a:ext cx="1908254" cy="166199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31FA3A01-74C6-454C-F8B4-03B6817EB9F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565289" y="5408160"/>
            <a:ext cx="1908254" cy="332399"/>
          </a:xfrm>
        </p:spPr>
        <p:txBody>
          <a:bodyPr wrap="square" anchor="b" anchorCtr="0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71EA7F9C-43B9-FBD9-50C5-E5733011370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65289" y="5913903"/>
            <a:ext cx="1908254" cy="166199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sz="1200">
                <a:latin typeface="+mn-lt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E10E7A1E-4FAF-CF01-3DBE-A05D26C39A7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27364" y="4151950"/>
            <a:ext cx="914400" cy="925513"/>
          </a:xfr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 anchorCtr="0"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insert photo</a:t>
            </a:r>
            <a:endParaRPr lang="en-US"/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4D04BED-2BB4-7C61-8531-827A9D441D1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69128" y="4151950"/>
            <a:ext cx="914400" cy="925513"/>
          </a:xfr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 anchorCtr="0"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insert photo</a:t>
            </a:r>
            <a:endParaRPr lang="en-US"/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AB9F9B27-ECE9-A586-C157-9338F11E7AF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638800" y="4151950"/>
            <a:ext cx="914400" cy="925513"/>
          </a:xfr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 anchorCtr="0"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insert photo</a:t>
            </a:r>
            <a:endParaRPr lang="en-US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6E7430F-5B8F-409B-E08B-8E750DBB8B2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792544" y="4151950"/>
            <a:ext cx="914400" cy="925513"/>
          </a:xfr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 anchorCtr="0"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insert photo</a:t>
            </a:r>
            <a:endParaRPr lang="en-US"/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A4CCB5D6-B6A2-D5EF-C677-97749DC8EBF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946289" y="4151950"/>
            <a:ext cx="914400" cy="925513"/>
          </a:xfrm>
          <a:solidFill>
            <a:schemeClr val="bg1">
              <a:lumMod val="9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 anchorCtr="0"/>
          <a:lstStyle>
            <a:lvl1pPr algn="ct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insert photo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9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horiz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199DAB-292B-C771-3AA2-23E9CB449F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4996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3" name="Picture Placeholder 2" descr="Insert image here / insert description">
            <a:extLst>
              <a:ext uri="{FF2B5EF4-FFF2-40B4-BE49-F238E27FC236}">
                <a16:creationId xmlns:a16="http://schemas.microsoft.com/office/drawing/2014/main" id="{7B94E823-0301-39B0-1D8A-A8A60BE57D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58684" y="2651760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" descr="Insert image here / insert description">
            <a:extLst>
              <a:ext uri="{FF2B5EF4-FFF2-40B4-BE49-F238E27FC236}">
                <a16:creationId xmlns:a16="http://schemas.microsoft.com/office/drawing/2014/main" id="{2E7BF7D1-AB77-E43A-DD4F-FD2AF646D5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31341" y="2651760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 descr="Insert image here / insert description">
            <a:extLst>
              <a:ext uri="{FF2B5EF4-FFF2-40B4-BE49-F238E27FC236}">
                <a16:creationId xmlns:a16="http://schemas.microsoft.com/office/drawing/2014/main" id="{CB6322AD-7960-9DE9-D276-E3A4CA8321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03998" y="2651760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 descr="Insert image here / insert description">
            <a:extLst>
              <a:ext uri="{FF2B5EF4-FFF2-40B4-BE49-F238E27FC236}">
                <a16:creationId xmlns:a16="http://schemas.microsoft.com/office/drawing/2014/main" id="{1A3CB0B3-84F7-9149-4700-874EC1D797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6656" y="2651760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1582143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vert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35A3B-D55D-574C-A479-D5D9E2E5627C}"/>
              </a:ext>
            </a:extLst>
          </p:cNvPr>
          <p:cNvSpPr>
            <a:spLocks/>
          </p:cNvSpPr>
          <p:nvPr userDrawn="1"/>
        </p:nvSpPr>
        <p:spPr>
          <a:xfrm>
            <a:off x="6107973" y="717307"/>
            <a:ext cx="640080" cy="1645920"/>
          </a:xfrm>
          <a:prstGeom prst="rect">
            <a:avLst/>
          </a:prstGeom>
          <a:solidFill>
            <a:srgbClr val="A1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50B55-F51B-03EF-3570-62AD7C56F3C7}"/>
              </a:ext>
            </a:extLst>
          </p:cNvPr>
          <p:cNvSpPr>
            <a:spLocks/>
          </p:cNvSpPr>
          <p:nvPr userDrawn="1"/>
        </p:nvSpPr>
        <p:spPr>
          <a:xfrm>
            <a:off x="9633856" y="717307"/>
            <a:ext cx="640080" cy="1645920"/>
          </a:xfrm>
          <a:prstGeom prst="rect">
            <a:avLst/>
          </a:prstGeom>
          <a:solidFill>
            <a:srgbClr val="A1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B007B-1957-07F6-9B3E-CE8E35E01FBB}"/>
              </a:ext>
            </a:extLst>
          </p:cNvPr>
          <p:cNvSpPr>
            <a:spLocks/>
          </p:cNvSpPr>
          <p:nvPr userDrawn="1"/>
        </p:nvSpPr>
        <p:spPr>
          <a:xfrm>
            <a:off x="6107973" y="3700114"/>
            <a:ext cx="640080" cy="1645920"/>
          </a:xfrm>
          <a:prstGeom prst="rect">
            <a:avLst/>
          </a:prstGeom>
          <a:solidFill>
            <a:srgbClr val="A1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B0EC7-3C0F-69AA-D0A1-2C5127F89E7B}"/>
              </a:ext>
            </a:extLst>
          </p:cNvPr>
          <p:cNvSpPr>
            <a:spLocks/>
          </p:cNvSpPr>
          <p:nvPr userDrawn="1"/>
        </p:nvSpPr>
        <p:spPr>
          <a:xfrm>
            <a:off x="9633856" y="3700114"/>
            <a:ext cx="640080" cy="1645920"/>
          </a:xfrm>
          <a:prstGeom prst="rect">
            <a:avLst/>
          </a:prstGeom>
          <a:solidFill>
            <a:srgbClr val="A10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1378034"/>
            <a:ext cx="3330171" cy="1495794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200" y="3109667"/>
            <a:ext cx="3317088" cy="1289753"/>
          </a:xfrm>
        </p:spPr>
        <p:txBody>
          <a:bodyPr wrap="square" tIns="180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3" name="Picture Placeholder 2" descr="Insert image here / insert description">
            <a:extLst>
              <a:ext uri="{FF2B5EF4-FFF2-40B4-BE49-F238E27FC236}">
                <a16:creationId xmlns:a16="http://schemas.microsoft.com/office/drawing/2014/main" id="{7B94E823-0301-39B0-1D8A-A8A60BE57D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773" y="3745834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" descr="Insert image here / insert description">
            <a:extLst>
              <a:ext uri="{FF2B5EF4-FFF2-40B4-BE49-F238E27FC236}">
                <a16:creationId xmlns:a16="http://schemas.microsoft.com/office/drawing/2014/main" id="{2E7BF7D1-AB77-E43A-DD4F-FD2AF646D5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6656" y="3745834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 descr="Insert image here / insert description">
            <a:extLst>
              <a:ext uri="{FF2B5EF4-FFF2-40B4-BE49-F238E27FC236}">
                <a16:creationId xmlns:a16="http://schemas.microsoft.com/office/drawing/2014/main" id="{CB6322AD-7960-9DE9-D276-E3A4CA8321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50773" y="763027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 descr="Insert image here / insert description">
            <a:extLst>
              <a:ext uri="{FF2B5EF4-FFF2-40B4-BE49-F238E27FC236}">
                <a16:creationId xmlns:a16="http://schemas.microsoft.com/office/drawing/2014/main" id="{1A3CB0B3-84F7-9149-4700-874EC1D797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76656" y="763027"/>
            <a:ext cx="1554480" cy="155448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4018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E011-88EB-4D3D-A172-046822571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DB0E67-A0F8-4E12-9495-3388D2FE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F9F8A-8DCC-4BDD-BB2E-75AD4209E1A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1070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40867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tch&#10;&#10;Description automatically generated">
            <a:extLst>
              <a:ext uri="{FF2B5EF4-FFF2-40B4-BE49-F238E27FC236}">
                <a16:creationId xmlns:a16="http://schemas.microsoft.com/office/drawing/2014/main" id="{32EFEB3E-C616-4788-94D0-40C06DC01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8629094" y="0"/>
            <a:ext cx="3562905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39340273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s - Slide (20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EA85-02BF-4B8B-9FE7-269ABEA901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374" y="416520"/>
            <a:ext cx="9242425" cy="6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800" b="1" spc="-80" baseline="0">
                <a:latin typeface="+mj-lt"/>
              </a:defRPr>
            </a:lvl1pPr>
          </a:lstStyle>
          <a:p>
            <a:pPr lvl="0"/>
            <a:r>
              <a:rPr lang="en-GB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512510659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1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56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93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73012" y="0"/>
            <a:ext cx="65189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42435781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430605338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72808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tch&#10;&#10;Description automatically generated">
            <a:extLst>
              <a:ext uri="{FF2B5EF4-FFF2-40B4-BE49-F238E27FC236}">
                <a16:creationId xmlns:a16="http://schemas.microsoft.com/office/drawing/2014/main" id="{32EFEB3E-C616-4788-94D0-40C06DC01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4279037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815874227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3488D68B-5655-6EDA-C218-2BD368F21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33D587E-047B-FBFD-1254-22D09712FB70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4B309DD-DB6F-CA41-15F1-CD98BD50D1F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735D337-8C55-4B99-9AB7-D79F1CEFE5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46">
            <a:extLst>
              <a:ext uri="{FF2B5EF4-FFF2-40B4-BE49-F238E27FC236}">
                <a16:creationId xmlns:a16="http://schemas.microsoft.com/office/drawing/2014/main" id="{3395E14A-EAF6-5BAB-1D03-226E870B8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246" y="743300"/>
            <a:ext cx="1771319" cy="498598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b="1">
                <a:latin typeface="Graphik Black" panose="020B0A03030202060203" pitchFamily="34" charset="0"/>
              </a:rPr>
              <a:t>Click to edit Master title style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3853C2D0-DE1C-4F36-AA63-30AABD804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01704" y="1578135"/>
            <a:ext cx="553036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8" name="Text Placeholder 47">
            <a:extLst>
              <a:ext uri="{FF2B5EF4-FFF2-40B4-BE49-F238E27FC236}">
                <a16:creationId xmlns:a16="http://schemas.microsoft.com/office/drawing/2014/main" id="{DBB31A02-2463-A1E7-D308-AE8637EB5B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1578135"/>
            <a:ext cx="5494660" cy="8369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None/>
            </a:pPr>
            <a:r>
              <a:rPr lang="en-US" b="1"/>
              <a:t>X</a:t>
            </a:r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410FF23F-2DBE-FD83-C35E-78BED28FC15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01703" y="2752484"/>
            <a:ext cx="628377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6754106B-FB3A-9712-1F2D-6A0FE4DECC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752484"/>
            <a:ext cx="5494005" cy="8369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/>
              <a:t>X</a:t>
            </a:r>
            <a:endParaRPr lang="en-US" b="0"/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BFB419DE-0912-3F22-D62F-5E823D5388E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2886" y="3959991"/>
            <a:ext cx="64601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5DDE66B1-7CA9-3727-B264-E25B121E268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959991"/>
            <a:ext cx="5496714" cy="879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/>
              <a:t>X</a:t>
            </a:r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2A8F5C9D-8FFE-747D-D80A-415C03E096C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71246" y="5179759"/>
            <a:ext cx="658834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1223D8BE-5D6C-0D39-74EB-20BD99E38B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5280577"/>
            <a:ext cx="5496064" cy="72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/>
              <a:t>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B10BB4-775C-2C84-0F0D-F37CD5CF6BA2}"/>
              </a:ext>
            </a:extLst>
          </p:cNvPr>
          <p:cNvGrpSpPr/>
          <p:nvPr userDrawn="1"/>
        </p:nvGrpSpPr>
        <p:grpSpPr>
          <a:xfrm>
            <a:off x="4701703" y="1391535"/>
            <a:ext cx="6850646" cy="3625516"/>
            <a:chOff x="6997949" y="812800"/>
            <a:chExt cx="2964198" cy="362551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04D023-FD9A-1EFA-63A5-8104C90F6D4B}"/>
                </a:ext>
              </a:extLst>
            </p:cNvPr>
            <p:cNvCxnSpPr>
              <a:cxnSpLocks/>
            </p:cNvCxnSpPr>
            <p:nvPr/>
          </p:nvCxnSpPr>
          <p:spPr>
            <a:xfrm>
              <a:off x="6997949" y="812800"/>
              <a:ext cx="29641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61CF22-112A-68E6-1D8D-2CCAF89CBE28}"/>
                </a:ext>
              </a:extLst>
            </p:cNvPr>
            <p:cNvCxnSpPr>
              <a:cxnSpLocks/>
            </p:cNvCxnSpPr>
            <p:nvPr/>
          </p:nvCxnSpPr>
          <p:spPr>
            <a:xfrm>
              <a:off x="6997949" y="1999916"/>
              <a:ext cx="29641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B232DD-6365-3BDB-E52A-7748063D30FC}"/>
                </a:ext>
              </a:extLst>
            </p:cNvPr>
            <p:cNvCxnSpPr>
              <a:cxnSpLocks/>
            </p:cNvCxnSpPr>
            <p:nvPr/>
          </p:nvCxnSpPr>
          <p:spPr>
            <a:xfrm>
              <a:off x="6997949" y="3267242"/>
              <a:ext cx="29641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D03426-CE44-929B-A265-145698950DC8}"/>
                </a:ext>
              </a:extLst>
            </p:cNvPr>
            <p:cNvCxnSpPr>
              <a:cxnSpLocks/>
            </p:cNvCxnSpPr>
            <p:nvPr/>
          </p:nvCxnSpPr>
          <p:spPr>
            <a:xfrm>
              <a:off x="6997949" y="4438316"/>
              <a:ext cx="296419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Accenture GTS">
            <a:extLst>
              <a:ext uri="{FF2B5EF4-FFF2-40B4-BE49-F238E27FC236}">
                <a16:creationId xmlns:a16="http://schemas.microsoft.com/office/drawing/2014/main" id="{ED90A9E0-4ED7-E04D-5ED9-162FF36015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44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Angled Stri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dient BG">
            <a:extLst>
              <a:ext uri="{FF2B5EF4-FFF2-40B4-BE49-F238E27FC236}">
                <a16:creationId xmlns:a16="http://schemas.microsoft.com/office/drawing/2014/main" id="{F1DEC888-3EF3-C344-B7D3-07F149852E4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25000">
                <a:srgbClr val="A101FF"/>
              </a:gs>
              <a:gs pos="100000">
                <a:srgbClr val="460173"/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A100F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Diagonal Lines">
            <a:extLst>
              <a:ext uri="{FF2B5EF4-FFF2-40B4-BE49-F238E27FC236}">
                <a16:creationId xmlns:a16="http://schemas.microsoft.com/office/drawing/2014/main" id="{B9132AC7-D520-EE47-89C9-3C155C63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13525C1-06CA-2644-A88A-7EA7B4299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379" y="1311955"/>
            <a:ext cx="6150146" cy="2904051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70000"/>
              </a:lnSpc>
              <a:spcBef>
                <a:spcPts val="0"/>
              </a:spcBef>
              <a:defRPr lang="en-US" sz="7195" b="1" i="0" kern="1200" dirty="0">
                <a:solidFill>
                  <a:schemeClr val="bg1"/>
                </a:solidFill>
                <a:latin typeface="Arial Black" panose="020B0604020202020204" pitchFamily="34" charset="0"/>
                <a:ea typeface="Roboto" panose="02000000000000000000" pitchFamily="2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5884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47624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1703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1703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2885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32058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27937" y="0"/>
            <a:ext cx="616406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rgbClr val="BE83FF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2025 Accenture Federal Services.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310436481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ar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AA1DF-0C58-9449-28F3-6F4260CBB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18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0FB52780-3C57-4FBE-B28F-48EABD6B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48254" r="27500"/>
          <a:stretch/>
        </p:blipFill>
        <p:spPr>
          <a:xfrm rot="16200000">
            <a:off x="2630423" y="-2630425"/>
            <a:ext cx="6931153" cy="1219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799" y="0"/>
            <a:ext cx="7284043" cy="69494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BAFE470-2E8D-4EE8-B8FB-7FE27B64327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2674474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utation-GTS Ke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318274"/>
            <a:ext cx="7040753" cy="2221455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594">
              <a:spcAft>
                <a:spcPts val="1200"/>
              </a:spcAft>
            </a:pPr>
            <a:endParaRPr lang="en-US" sz="1800" noProof="0"/>
          </a:p>
        </p:txBody>
      </p:sp>
    </p:spTree>
    <p:extLst>
      <p:ext uri="{BB962C8B-B14F-4D97-AF65-F5344CB8AC3E}">
        <p14:creationId xmlns:p14="http://schemas.microsoft.com/office/powerpoint/2010/main" val="3357947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986EA-B600-4DE9-873A-47A527344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943100"/>
            <a:ext cx="8572500" cy="4284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80975" indent="-180975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4pPr>
            <a:lvl5pPr>
              <a:defRPr kumimoji="0" lang="en-GB" sz="18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2D7B9C33-7860-4A78-8365-326155D0D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1002" y="6519009"/>
            <a:ext cx="5714999" cy="206375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75CA6DF9-3D47-44A0-9AE6-EE81F57784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>
                    <a:alpha val="40000"/>
                  </a:schemeClr>
                </a:solidFill>
              </a:defRPr>
            </a:lvl1pPr>
          </a:lstStyle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8D1DF11-64D7-450B-92C0-FFBB3964A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2"/>
            <a:ext cx="11430000" cy="983263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Insert Main Title at 36pt min 30pt</a:t>
            </a:r>
          </a:p>
        </p:txBody>
      </p:sp>
    </p:spTree>
    <p:extLst>
      <p:ext uri="{BB962C8B-B14F-4D97-AF65-F5344CB8AC3E}">
        <p14:creationId xmlns:p14="http://schemas.microsoft.com/office/powerpoint/2010/main" val="34003130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716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5563-1374-46E4-9F88-D4244714EE8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F868-1528-4B53-837C-488AC81417B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rgbClr val="7501C0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69164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76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4999-EAA8-4CA8-A67B-BC7BA786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23C0B527-8DAD-4487-A802-A0755E41DEC8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74360" y="1828801"/>
            <a:ext cx="11435053" cy="422751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0313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992D8-F43D-48CD-A91A-291B69BD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ources">
            <a:extLst>
              <a:ext uri="{FF2B5EF4-FFF2-40B4-BE49-F238E27FC236}">
                <a16:creationId xmlns:a16="http://schemas.microsoft.com/office/drawing/2014/main" id="{B257F9AB-C621-4EA6-8596-56BA90F51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  <p:pic>
        <p:nvPicPr>
          <p:cNvPr id="6" name="Accenture GTS">
            <a:extLst>
              <a:ext uri="{FF2B5EF4-FFF2-40B4-BE49-F238E27FC236}">
                <a16:creationId xmlns:a16="http://schemas.microsoft.com/office/drawing/2014/main" id="{CF8F958B-428C-9E46-BA5B-A827776D20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: Blac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654DDA-B544-4720-9567-750D98DE2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4" t="48474" r="11655" b="13298"/>
          <a:stretch/>
        </p:blipFill>
        <p:spPr>
          <a:xfrm rot="16200000" flipV="1">
            <a:off x="2571135" y="-2571136"/>
            <a:ext cx="7049729" cy="1219200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35831" y="0"/>
            <a:ext cx="7350049" cy="701241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noProof="0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accent6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</p:spTree>
    <p:extLst>
      <p:ext uri="{BB962C8B-B14F-4D97-AF65-F5344CB8AC3E}">
        <p14:creationId xmlns:p14="http://schemas.microsoft.com/office/powerpoint/2010/main" val="3414209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cons 1.6 – Dark purple left">
    <p:bg>
      <p:bgPr>
        <a:solidFill>
          <a:srgbClr val="4601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5104811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ams - Slide (201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8EA85-02BF-4B8B-9FE7-269ABEA901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374" y="416520"/>
            <a:ext cx="9242425" cy="6477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800" b="1" spc="-80" baseline="0">
                <a:latin typeface="+mj-lt"/>
              </a:defRPr>
            </a:lvl1pPr>
          </a:lstStyle>
          <a:p>
            <a:pPr lvl="0"/>
            <a:r>
              <a:rPr lang="en-GB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5892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857C6-9531-41DC-95F2-74C8A3025EC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FF4E-2EF4-47FB-8B71-C2754BB30B0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rgbClr val="A100FF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6933880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47624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rgbClr val="750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1703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1703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2885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rgbClr val="DCB0FF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010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ver - bra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407F99-C07B-B926-D823-4E3E9A0E01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1"/>
            <a:ext cx="12191996" cy="6857998"/>
          </a:xfrm>
          <a:prstGeom prst="rect">
            <a:avLst/>
          </a:prstGeom>
        </p:spPr>
      </p:pic>
      <p:pic>
        <p:nvPicPr>
          <p:cNvPr id="3" name="Picture 2" descr="A picture containing light&#10;&#10;Description automatically generated" hidden="1">
            <a:extLst>
              <a:ext uri="{FF2B5EF4-FFF2-40B4-BE49-F238E27FC236}">
                <a16:creationId xmlns:a16="http://schemas.microsoft.com/office/drawing/2014/main" id="{E161B508-F761-2349-8D3C-0EDEC971B7DD}"/>
              </a:ext>
            </a:extLst>
          </p:cNvPr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6999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0C4BFD-BC13-381C-F3F7-9A91A652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435859"/>
            <a:ext cx="4607560" cy="1069341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53E589-1E2F-E5A7-33C2-B92624F3A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709035"/>
            <a:ext cx="4525963" cy="619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993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lutation-GTS Ke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2318274"/>
            <a:ext cx="7040753" cy="2221455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594">
              <a:spcAft>
                <a:spcPts val="1200"/>
              </a:spcAft>
            </a:pPr>
            <a:endParaRPr lang="en-US" sz="1800" noProof="0"/>
          </a:p>
        </p:txBody>
      </p:sp>
    </p:spTree>
    <p:extLst>
      <p:ext uri="{BB962C8B-B14F-4D97-AF65-F5344CB8AC3E}">
        <p14:creationId xmlns:p14="http://schemas.microsoft.com/office/powerpoint/2010/main" val="706731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rgbClr val="7501C0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4267F-3CBD-3BD8-F41C-76338BEBA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6"/>
          <a:stretch/>
        </p:blipFill>
        <p:spPr bwMode="invGray">
          <a:xfrm>
            <a:off x="8418136" y="0"/>
            <a:ext cx="3773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28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A1AE-6E11-43FE-BB9E-142249561F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2532-1452-4025-A9EE-41FD70A0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3D72F-7FBE-4E35-8F61-E9D5957A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6A2D405-2B18-4C9F-9DCE-9782B35E4B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282" y="1209096"/>
            <a:ext cx="8873793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214000"/>
            <a:ext cx="88550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38381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8C10-E4D6-51D9-A11B-FA8CA2217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C2580-CF9E-3415-F6EC-5003B0D0F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0624F-1A5C-3FC6-8FCD-554ACAD9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DE372-A2BA-C398-17CB-FBA60B1D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85BA1-9665-BE55-D92B-1368885B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4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D9D5-F628-16B3-E4C7-34B3AD9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9F1B-4965-8BF8-0964-7C159049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297B-87D6-2A7D-120A-E734A057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4BDFE-F663-8BA3-31E7-36BFBC74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B458-07FE-32CA-5473-FE8186E7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1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29517" r="43634" b="18737"/>
          <a:stretch/>
        </p:blipFill>
        <p:spPr>
          <a:xfrm rot="16200000">
            <a:off x="2630423" y="-2630425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5pPr>
          </a:lstStyle>
          <a:p>
            <a:pPr lvl="0"/>
            <a:r>
              <a:rPr lang="en-US" noProof="0"/>
              <a:t>Place subtitle here in GT Sectra Fine Rg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1D67-AB1B-4FB4-BA69-9A142B7F1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49E00-18EC-4FDA-A2E8-4858523214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290FF-AA89-42D9-98B9-80723F6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717675"/>
            <a:ext cx="88550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3248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cc_Tech_Logo_WH" descr="Accenture Technology wordmark in white">
            <a:extLst>
              <a:ext uri="{FF2B5EF4-FFF2-40B4-BE49-F238E27FC236}">
                <a16:creationId xmlns:a16="http://schemas.microsoft.com/office/drawing/2014/main" id="{72ABE559-DDA6-42E5-A056-2B5EB29BBB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9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880">
          <p15:clr>
            <a:srgbClr val="C35EA4"/>
          </p15:clr>
        </p15:guide>
        <p15:guide id="4" orient="horz" pos="2162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Acc_Tech_Logo_WH" descr="Accenture Technology wordmark in white">
            <a:extLst>
              <a:ext uri="{FF2B5EF4-FFF2-40B4-BE49-F238E27FC236}">
                <a16:creationId xmlns:a16="http://schemas.microsoft.com/office/drawing/2014/main" id="{8699B1E1-A3CB-40D5-A44A-1E73CBFEE9C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91812" y="5936500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947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7072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E1C4528C-35CA-41C7-B25C-A600CD41B6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21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Tech_Logo_WH" descr="Accenture Technology wordmark in white">
            <a:extLst>
              <a:ext uri="{FF2B5EF4-FFF2-40B4-BE49-F238E27FC236}">
                <a16:creationId xmlns:a16="http://schemas.microsoft.com/office/drawing/2014/main" id="{D858ADC7-4C7C-4404-9E70-D87FF1DC65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02186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cc_Tech_Logo_WH" descr="Accenture Technology wordmark in white">
            <a:extLst>
              <a:ext uri="{FF2B5EF4-FFF2-40B4-BE49-F238E27FC236}">
                <a16:creationId xmlns:a16="http://schemas.microsoft.com/office/drawing/2014/main" id="{2DBCDDF3-9F8E-44B5-9E3F-2223C14CC4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Acc_Tech_Logo_WH" descr="Accenture Technology wordmark in white">
            <a:extLst>
              <a:ext uri="{FF2B5EF4-FFF2-40B4-BE49-F238E27FC236}">
                <a16:creationId xmlns:a16="http://schemas.microsoft.com/office/drawing/2014/main" id="{77A704DC-31A8-4495-8AF1-E7E89DF738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65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Tech_Logo_WH" descr="Accenture Technology wordmark in black">
            <a:extLst>
              <a:ext uri="{FF2B5EF4-FFF2-40B4-BE49-F238E27FC236}">
                <a16:creationId xmlns:a16="http://schemas.microsoft.com/office/drawing/2014/main" id="{C6585ED9-32B3-49DC-BF0B-CD6F5EFC29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02186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Acc_Tech_Logo_WH" descr="Accenture Technology wordmark in black">
            <a:extLst>
              <a:ext uri="{FF2B5EF4-FFF2-40B4-BE49-F238E27FC236}">
                <a16:creationId xmlns:a16="http://schemas.microsoft.com/office/drawing/2014/main" id="{E96F42A4-2317-4355-8825-25B7BD82F6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93745B5-9DA6-44F3-A8E7-BEE7D389C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6" t="44721" r="3448" b="17051"/>
          <a:stretch/>
        </p:blipFill>
        <p:spPr>
          <a:xfrm rot="5400000">
            <a:off x="2666999" y="-2666999"/>
            <a:ext cx="6858001" cy="121920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5pPr>
          </a:lstStyle>
          <a:p>
            <a:pPr lvl="0"/>
            <a:r>
              <a:rPr lang="en-US" noProof="0"/>
              <a:t>Place subtitle here in GT Sectra Fine Rg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Drag picture to placeholder or click icon to add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4" name="GTS_WH">
            <a:extLst>
              <a:ext uri="{FF2B5EF4-FFF2-40B4-BE49-F238E27FC236}">
                <a16:creationId xmlns:a16="http://schemas.microsoft.com/office/drawing/2014/main" id="{3FC0722F-C643-4988-96E8-F00519CB3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1610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0" name="Acc_Tech_Logo_WH" descr="Accenture Technology wordmark in black">
            <a:extLst>
              <a:ext uri="{FF2B5EF4-FFF2-40B4-BE49-F238E27FC236}">
                <a16:creationId xmlns:a16="http://schemas.microsoft.com/office/drawing/2014/main" id="{054458DC-FCF6-48B1-82BA-13CDEA023B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001" y="6096691"/>
            <a:ext cx="3008376" cy="276189"/>
          </a:xfrm>
          <a:custGeom>
            <a:avLst/>
            <a:gdLst>
              <a:gd name="T0" fmla="*/ 4127 w 4219"/>
              <a:gd name="T1" fmla="*/ 250 h 386"/>
              <a:gd name="T2" fmla="*/ 4070 w 4219"/>
              <a:gd name="T3" fmla="*/ 382 h 386"/>
              <a:gd name="T4" fmla="*/ 3885 w 4219"/>
              <a:gd name="T5" fmla="*/ 124 h 386"/>
              <a:gd name="T6" fmla="*/ 3952 w 4219"/>
              <a:gd name="T7" fmla="*/ 201 h 386"/>
              <a:gd name="T8" fmla="*/ 3950 w 4219"/>
              <a:gd name="T9" fmla="*/ 293 h 386"/>
              <a:gd name="T10" fmla="*/ 3784 w 4219"/>
              <a:gd name="T11" fmla="*/ 200 h 386"/>
              <a:gd name="T12" fmla="*/ 3984 w 4219"/>
              <a:gd name="T13" fmla="*/ 100 h 386"/>
              <a:gd name="T14" fmla="*/ 3714 w 4219"/>
              <a:gd name="T15" fmla="*/ 206 h 386"/>
              <a:gd name="T16" fmla="*/ 3577 w 4219"/>
              <a:gd name="T17" fmla="*/ 206 h 386"/>
              <a:gd name="T18" fmla="*/ 3543 w 4219"/>
              <a:gd name="T19" fmla="*/ 203 h 386"/>
              <a:gd name="T20" fmla="*/ 3645 w 4219"/>
              <a:gd name="T21" fmla="*/ 313 h 386"/>
              <a:gd name="T22" fmla="*/ 3490 w 4219"/>
              <a:gd name="T23" fmla="*/ 309 h 386"/>
              <a:gd name="T24" fmla="*/ 3370 w 4219"/>
              <a:gd name="T25" fmla="*/ 204 h 386"/>
              <a:gd name="T26" fmla="*/ 3302 w 4219"/>
              <a:gd name="T27" fmla="*/ 285 h 386"/>
              <a:gd name="T28" fmla="*/ 3302 w 4219"/>
              <a:gd name="T29" fmla="*/ 96 h 386"/>
              <a:gd name="T30" fmla="*/ 3199 w 4219"/>
              <a:gd name="T31" fmla="*/ 206 h 386"/>
              <a:gd name="T32" fmla="*/ 3076 w 4219"/>
              <a:gd name="T33" fmla="*/ 96 h 386"/>
              <a:gd name="T34" fmla="*/ 3116 w 4219"/>
              <a:gd name="T35" fmla="*/ 178 h 386"/>
              <a:gd name="T36" fmla="*/ 2975 w 4219"/>
              <a:gd name="T37" fmla="*/ 309 h 386"/>
              <a:gd name="T38" fmla="*/ 2769 w 4219"/>
              <a:gd name="T39" fmla="*/ 133 h 386"/>
              <a:gd name="T40" fmla="*/ 2877 w 4219"/>
              <a:gd name="T41" fmla="*/ 309 h 386"/>
              <a:gd name="T42" fmla="*/ 2769 w 4219"/>
              <a:gd name="T43" fmla="*/ 309 h 386"/>
              <a:gd name="T44" fmla="*/ 2492 w 4219"/>
              <a:gd name="T45" fmla="*/ 204 h 386"/>
              <a:gd name="T46" fmla="*/ 2594 w 4219"/>
              <a:gd name="T47" fmla="*/ 124 h 386"/>
              <a:gd name="T48" fmla="*/ 2655 w 4219"/>
              <a:gd name="T49" fmla="*/ 234 h 386"/>
              <a:gd name="T50" fmla="*/ 2423 w 4219"/>
              <a:gd name="T51" fmla="*/ 184 h 386"/>
              <a:gd name="T52" fmla="*/ 2265 w 4219"/>
              <a:gd name="T53" fmla="*/ 207 h 386"/>
              <a:gd name="T54" fmla="*/ 2457 w 4219"/>
              <a:gd name="T55" fmla="*/ 211 h 386"/>
              <a:gd name="T56" fmla="*/ 2456 w 4219"/>
              <a:gd name="T57" fmla="*/ 249 h 386"/>
              <a:gd name="T58" fmla="*/ 2064 w 4219"/>
              <a:gd name="T59" fmla="*/ 52 h 386"/>
              <a:gd name="T60" fmla="*/ 2182 w 4219"/>
              <a:gd name="T61" fmla="*/ 52 h 386"/>
              <a:gd name="T62" fmla="*/ 1938 w 4219"/>
              <a:gd name="T63" fmla="*/ 182 h 386"/>
              <a:gd name="T64" fmla="*/ 1785 w 4219"/>
              <a:gd name="T65" fmla="*/ 207 h 386"/>
              <a:gd name="T66" fmla="*/ 1994 w 4219"/>
              <a:gd name="T67" fmla="*/ 218 h 386"/>
              <a:gd name="T68" fmla="*/ 1994 w 4219"/>
              <a:gd name="T69" fmla="*/ 243 h 386"/>
              <a:gd name="T70" fmla="*/ 1696 w 4219"/>
              <a:gd name="T71" fmla="*/ 100 h 386"/>
              <a:gd name="T72" fmla="*/ 1696 w 4219"/>
              <a:gd name="T73" fmla="*/ 204 h 386"/>
              <a:gd name="T74" fmla="*/ 1392 w 4219"/>
              <a:gd name="T75" fmla="*/ 235 h 386"/>
              <a:gd name="T76" fmla="*/ 1486 w 4219"/>
              <a:gd name="T77" fmla="*/ 269 h 386"/>
              <a:gd name="T78" fmla="*/ 1587 w 4219"/>
              <a:gd name="T79" fmla="*/ 309 h 386"/>
              <a:gd name="T80" fmla="*/ 1392 w 4219"/>
              <a:gd name="T81" fmla="*/ 235 h 386"/>
              <a:gd name="T82" fmla="*/ 1224 w 4219"/>
              <a:gd name="T83" fmla="*/ 100 h 386"/>
              <a:gd name="T84" fmla="*/ 1309 w 4219"/>
              <a:gd name="T85" fmla="*/ 100 h 386"/>
              <a:gd name="T86" fmla="*/ 1309 w 4219"/>
              <a:gd name="T87" fmla="*/ 242 h 386"/>
              <a:gd name="T88" fmla="*/ 1319 w 4219"/>
              <a:gd name="T89" fmla="*/ 313 h 386"/>
              <a:gd name="T90" fmla="*/ 1054 w 4219"/>
              <a:gd name="T91" fmla="*/ 133 h 386"/>
              <a:gd name="T92" fmla="*/ 1135 w 4219"/>
              <a:gd name="T93" fmla="*/ 309 h 386"/>
              <a:gd name="T94" fmla="*/ 1054 w 4219"/>
              <a:gd name="T95" fmla="*/ 309 h 386"/>
              <a:gd name="T96" fmla="*/ 856 w 4219"/>
              <a:gd name="T97" fmla="*/ 135 h 386"/>
              <a:gd name="T98" fmla="*/ 749 w 4219"/>
              <a:gd name="T99" fmla="*/ 204 h 386"/>
              <a:gd name="T100" fmla="*/ 808 w 4219"/>
              <a:gd name="T101" fmla="*/ 218 h 386"/>
              <a:gd name="T102" fmla="*/ 858 w 4219"/>
              <a:gd name="T103" fmla="*/ 314 h 386"/>
              <a:gd name="T104" fmla="*/ 626 w 4219"/>
              <a:gd name="T105" fmla="*/ 95 h 386"/>
              <a:gd name="T106" fmla="*/ 577 w 4219"/>
              <a:gd name="T107" fmla="*/ 203 h 386"/>
              <a:gd name="T108" fmla="*/ 725 w 4219"/>
              <a:gd name="T109" fmla="*/ 230 h 386"/>
              <a:gd name="T110" fmla="*/ 286 w 4219"/>
              <a:gd name="T111" fmla="*/ 204 h 386"/>
              <a:gd name="T112" fmla="*/ 396 w 4219"/>
              <a:gd name="T113" fmla="*/ 141 h 386"/>
              <a:gd name="T114" fmla="*/ 442 w 4219"/>
              <a:gd name="T115" fmla="*/ 230 h 386"/>
              <a:gd name="T116" fmla="*/ 94 w 4219"/>
              <a:gd name="T117" fmla="*/ 200 h 386"/>
              <a:gd name="T118" fmla="*/ 94 w 4219"/>
              <a:gd name="T119" fmla="*/ 23 h 386"/>
              <a:gd name="T120" fmla="*/ 184 w 4219"/>
              <a:gd name="T121" fmla="*/ 246 h 386"/>
              <a:gd name="T122" fmla="*/ 94 w 4219"/>
              <a:gd name="T123" fmla="*/ 23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19" h="386">
                <a:moveTo>
                  <a:pt x="4109" y="288"/>
                </a:moveTo>
                <a:lnTo>
                  <a:pt x="4027" y="100"/>
                </a:lnTo>
                <a:lnTo>
                  <a:pt x="4063" y="100"/>
                </a:lnTo>
                <a:lnTo>
                  <a:pt x="4127" y="250"/>
                </a:lnTo>
                <a:lnTo>
                  <a:pt x="4185" y="100"/>
                </a:lnTo>
                <a:lnTo>
                  <a:pt x="4219" y="100"/>
                </a:lnTo>
                <a:lnTo>
                  <a:pt x="4103" y="382"/>
                </a:lnTo>
                <a:lnTo>
                  <a:pt x="4070" y="382"/>
                </a:lnTo>
                <a:lnTo>
                  <a:pt x="4109" y="288"/>
                </a:lnTo>
                <a:close/>
                <a:moveTo>
                  <a:pt x="3952" y="201"/>
                </a:moveTo>
                <a:lnTo>
                  <a:pt x="3952" y="198"/>
                </a:lnTo>
                <a:cubicBezTo>
                  <a:pt x="3952" y="151"/>
                  <a:pt x="3926" y="124"/>
                  <a:pt x="3885" y="124"/>
                </a:cubicBezTo>
                <a:cubicBezTo>
                  <a:pt x="3844" y="124"/>
                  <a:pt x="3819" y="155"/>
                  <a:pt x="3819" y="199"/>
                </a:cubicBezTo>
                <a:lnTo>
                  <a:pt x="3819" y="202"/>
                </a:lnTo>
                <a:cubicBezTo>
                  <a:pt x="3819" y="248"/>
                  <a:pt x="3848" y="275"/>
                  <a:pt x="3883" y="275"/>
                </a:cubicBezTo>
                <a:cubicBezTo>
                  <a:pt x="3922" y="275"/>
                  <a:pt x="3952" y="248"/>
                  <a:pt x="3952" y="201"/>
                </a:cubicBezTo>
                <a:close/>
                <a:moveTo>
                  <a:pt x="3789" y="321"/>
                </a:moveTo>
                <a:lnTo>
                  <a:pt x="3823" y="321"/>
                </a:lnTo>
                <a:cubicBezTo>
                  <a:pt x="3828" y="345"/>
                  <a:pt x="3848" y="358"/>
                  <a:pt x="3883" y="358"/>
                </a:cubicBezTo>
                <a:cubicBezTo>
                  <a:pt x="3924" y="358"/>
                  <a:pt x="3950" y="338"/>
                  <a:pt x="3950" y="293"/>
                </a:cubicBezTo>
                <a:lnTo>
                  <a:pt x="3950" y="263"/>
                </a:lnTo>
                <a:cubicBezTo>
                  <a:pt x="3938" y="283"/>
                  <a:pt x="3910" y="302"/>
                  <a:pt x="3880" y="302"/>
                </a:cubicBezTo>
                <a:cubicBezTo>
                  <a:pt x="3825" y="302"/>
                  <a:pt x="3784" y="261"/>
                  <a:pt x="3784" y="203"/>
                </a:cubicBezTo>
                <a:lnTo>
                  <a:pt x="3784" y="200"/>
                </a:lnTo>
                <a:cubicBezTo>
                  <a:pt x="3784" y="144"/>
                  <a:pt x="3824" y="96"/>
                  <a:pt x="3882" y="96"/>
                </a:cubicBezTo>
                <a:cubicBezTo>
                  <a:pt x="3917" y="96"/>
                  <a:pt x="3938" y="113"/>
                  <a:pt x="3950" y="134"/>
                </a:cubicBezTo>
                <a:lnTo>
                  <a:pt x="3950" y="100"/>
                </a:lnTo>
                <a:lnTo>
                  <a:pt x="3984" y="100"/>
                </a:lnTo>
                <a:lnTo>
                  <a:pt x="3984" y="295"/>
                </a:lnTo>
                <a:cubicBezTo>
                  <a:pt x="3983" y="356"/>
                  <a:pt x="3942" y="386"/>
                  <a:pt x="3884" y="386"/>
                </a:cubicBezTo>
                <a:cubicBezTo>
                  <a:pt x="3822" y="386"/>
                  <a:pt x="3794" y="356"/>
                  <a:pt x="3789" y="321"/>
                </a:cubicBezTo>
                <a:close/>
                <a:moveTo>
                  <a:pt x="3714" y="206"/>
                </a:moveTo>
                <a:lnTo>
                  <a:pt x="3714" y="204"/>
                </a:lnTo>
                <a:cubicBezTo>
                  <a:pt x="3714" y="155"/>
                  <a:pt x="3687" y="124"/>
                  <a:pt x="3646" y="124"/>
                </a:cubicBezTo>
                <a:cubicBezTo>
                  <a:pt x="3604" y="124"/>
                  <a:pt x="3577" y="155"/>
                  <a:pt x="3577" y="203"/>
                </a:cubicBezTo>
                <a:lnTo>
                  <a:pt x="3577" y="206"/>
                </a:lnTo>
                <a:cubicBezTo>
                  <a:pt x="3577" y="254"/>
                  <a:pt x="3603" y="285"/>
                  <a:pt x="3646" y="285"/>
                </a:cubicBezTo>
                <a:cubicBezTo>
                  <a:pt x="3688" y="285"/>
                  <a:pt x="3714" y="254"/>
                  <a:pt x="3714" y="206"/>
                </a:cubicBezTo>
                <a:close/>
                <a:moveTo>
                  <a:pt x="3543" y="206"/>
                </a:moveTo>
                <a:lnTo>
                  <a:pt x="3543" y="203"/>
                </a:lnTo>
                <a:cubicBezTo>
                  <a:pt x="3543" y="140"/>
                  <a:pt x="3586" y="96"/>
                  <a:pt x="3646" y="96"/>
                </a:cubicBezTo>
                <a:cubicBezTo>
                  <a:pt x="3705" y="96"/>
                  <a:pt x="3748" y="140"/>
                  <a:pt x="3748" y="203"/>
                </a:cubicBezTo>
                <a:lnTo>
                  <a:pt x="3748" y="206"/>
                </a:lnTo>
                <a:cubicBezTo>
                  <a:pt x="3748" y="269"/>
                  <a:pt x="3705" y="313"/>
                  <a:pt x="3645" y="313"/>
                </a:cubicBezTo>
                <a:cubicBezTo>
                  <a:pt x="3586" y="313"/>
                  <a:pt x="3543" y="268"/>
                  <a:pt x="3543" y="206"/>
                </a:cubicBezTo>
                <a:close/>
                <a:moveTo>
                  <a:pt x="3457" y="0"/>
                </a:moveTo>
                <a:lnTo>
                  <a:pt x="3490" y="0"/>
                </a:lnTo>
                <a:lnTo>
                  <a:pt x="3490" y="309"/>
                </a:lnTo>
                <a:lnTo>
                  <a:pt x="3457" y="309"/>
                </a:lnTo>
                <a:lnTo>
                  <a:pt x="3457" y="0"/>
                </a:lnTo>
                <a:close/>
                <a:moveTo>
                  <a:pt x="3370" y="206"/>
                </a:moveTo>
                <a:lnTo>
                  <a:pt x="3370" y="204"/>
                </a:lnTo>
                <a:cubicBezTo>
                  <a:pt x="3370" y="155"/>
                  <a:pt x="3343" y="124"/>
                  <a:pt x="3302" y="124"/>
                </a:cubicBezTo>
                <a:cubicBezTo>
                  <a:pt x="3260" y="124"/>
                  <a:pt x="3233" y="155"/>
                  <a:pt x="3233" y="203"/>
                </a:cubicBezTo>
                <a:lnTo>
                  <a:pt x="3233" y="206"/>
                </a:lnTo>
                <a:cubicBezTo>
                  <a:pt x="3233" y="254"/>
                  <a:pt x="3259" y="285"/>
                  <a:pt x="3302" y="285"/>
                </a:cubicBezTo>
                <a:cubicBezTo>
                  <a:pt x="3344" y="285"/>
                  <a:pt x="3370" y="254"/>
                  <a:pt x="3370" y="206"/>
                </a:cubicBezTo>
                <a:close/>
                <a:moveTo>
                  <a:pt x="3199" y="206"/>
                </a:moveTo>
                <a:lnTo>
                  <a:pt x="3199" y="203"/>
                </a:lnTo>
                <a:cubicBezTo>
                  <a:pt x="3199" y="140"/>
                  <a:pt x="3242" y="96"/>
                  <a:pt x="3302" y="96"/>
                </a:cubicBezTo>
                <a:cubicBezTo>
                  <a:pt x="3361" y="96"/>
                  <a:pt x="3404" y="140"/>
                  <a:pt x="3404" y="203"/>
                </a:cubicBezTo>
                <a:lnTo>
                  <a:pt x="3404" y="206"/>
                </a:lnTo>
                <a:cubicBezTo>
                  <a:pt x="3404" y="269"/>
                  <a:pt x="3361" y="313"/>
                  <a:pt x="3301" y="313"/>
                </a:cubicBezTo>
                <a:cubicBezTo>
                  <a:pt x="3242" y="313"/>
                  <a:pt x="3199" y="268"/>
                  <a:pt x="3199" y="206"/>
                </a:cubicBezTo>
                <a:close/>
                <a:moveTo>
                  <a:pt x="2975" y="100"/>
                </a:moveTo>
                <a:lnTo>
                  <a:pt x="3008" y="100"/>
                </a:lnTo>
                <a:lnTo>
                  <a:pt x="3008" y="133"/>
                </a:lnTo>
                <a:cubicBezTo>
                  <a:pt x="3018" y="114"/>
                  <a:pt x="3041" y="96"/>
                  <a:pt x="3076" y="96"/>
                </a:cubicBezTo>
                <a:cubicBezTo>
                  <a:pt x="3119" y="96"/>
                  <a:pt x="3149" y="120"/>
                  <a:pt x="3149" y="181"/>
                </a:cubicBezTo>
                <a:lnTo>
                  <a:pt x="3149" y="309"/>
                </a:lnTo>
                <a:lnTo>
                  <a:pt x="3116" y="309"/>
                </a:lnTo>
                <a:lnTo>
                  <a:pt x="3116" y="178"/>
                </a:lnTo>
                <a:cubicBezTo>
                  <a:pt x="3116" y="142"/>
                  <a:pt x="3100" y="125"/>
                  <a:pt x="3067" y="125"/>
                </a:cubicBezTo>
                <a:cubicBezTo>
                  <a:pt x="3036" y="125"/>
                  <a:pt x="3008" y="145"/>
                  <a:pt x="3008" y="182"/>
                </a:cubicBezTo>
                <a:lnTo>
                  <a:pt x="3008" y="309"/>
                </a:lnTo>
                <a:lnTo>
                  <a:pt x="2975" y="309"/>
                </a:lnTo>
                <a:lnTo>
                  <a:pt x="2975" y="100"/>
                </a:lnTo>
                <a:close/>
                <a:moveTo>
                  <a:pt x="2736" y="0"/>
                </a:moveTo>
                <a:lnTo>
                  <a:pt x="2769" y="0"/>
                </a:lnTo>
                <a:lnTo>
                  <a:pt x="2769" y="133"/>
                </a:lnTo>
                <a:cubicBezTo>
                  <a:pt x="2779" y="114"/>
                  <a:pt x="2802" y="96"/>
                  <a:pt x="2836" y="96"/>
                </a:cubicBezTo>
                <a:cubicBezTo>
                  <a:pt x="2880" y="96"/>
                  <a:pt x="2910" y="120"/>
                  <a:pt x="2910" y="181"/>
                </a:cubicBezTo>
                <a:lnTo>
                  <a:pt x="2910" y="309"/>
                </a:lnTo>
                <a:lnTo>
                  <a:pt x="2877" y="309"/>
                </a:lnTo>
                <a:lnTo>
                  <a:pt x="2877" y="178"/>
                </a:lnTo>
                <a:cubicBezTo>
                  <a:pt x="2877" y="142"/>
                  <a:pt x="2861" y="125"/>
                  <a:pt x="2828" y="125"/>
                </a:cubicBezTo>
                <a:cubicBezTo>
                  <a:pt x="2797" y="125"/>
                  <a:pt x="2769" y="145"/>
                  <a:pt x="2769" y="182"/>
                </a:cubicBezTo>
                <a:lnTo>
                  <a:pt x="2769" y="309"/>
                </a:lnTo>
                <a:lnTo>
                  <a:pt x="2736" y="309"/>
                </a:lnTo>
                <a:lnTo>
                  <a:pt x="2736" y="0"/>
                </a:lnTo>
                <a:close/>
                <a:moveTo>
                  <a:pt x="2492" y="207"/>
                </a:moveTo>
                <a:lnTo>
                  <a:pt x="2492" y="204"/>
                </a:lnTo>
                <a:cubicBezTo>
                  <a:pt x="2492" y="140"/>
                  <a:pt x="2538" y="96"/>
                  <a:pt x="2594" y="96"/>
                </a:cubicBezTo>
                <a:cubicBezTo>
                  <a:pt x="2638" y="96"/>
                  <a:pt x="2678" y="116"/>
                  <a:pt x="2685" y="170"/>
                </a:cubicBezTo>
                <a:lnTo>
                  <a:pt x="2652" y="170"/>
                </a:lnTo>
                <a:cubicBezTo>
                  <a:pt x="2647" y="136"/>
                  <a:pt x="2623" y="124"/>
                  <a:pt x="2594" y="124"/>
                </a:cubicBezTo>
                <a:cubicBezTo>
                  <a:pt x="2556" y="124"/>
                  <a:pt x="2527" y="154"/>
                  <a:pt x="2527" y="204"/>
                </a:cubicBezTo>
                <a:lnTo>
                  <a:pt x="2527" y="207"/>
                </a:lnTo>
                <a:cubicBezTo>
                  <a:pt x="2527" y="258"/>
                  <a:pt x="2555" y="285"/>
                  <a:pt x="2595" y="285"/>
                </a:cubicBezTo>
                <a:cubicBezTo>
                  <a:pt x="2625" y="285"/>
                  <a:pt x="2652" y="268"/>
                  <a:pt x="2655" y="234"/>
                </a:cubicBezTo>
                <a:lnTo>
                  <a:pt x="2686" y="234"/>
                </a:lnTo>
                <a:cubicBezTo>
                  <a:pt x="2682" y="279"/>
                  <a:pt x="2645" y="313"/>
                  <a:pt x="2595" y="313"/>
                </a:cubicBezTo>
                <a:cubicBezTo>
                  <a:pt x="2536" y="313"/>
                  <a:pt x="2492" y="272"/>
                  <a:pt x="2492" y="207"/>
                </a:cubicBezTo>
                <a:close/>
                <a:moveTo>
                  <a:pt x="2423" y="184"/>
                </a:moveTo>
                <a:cubicBezTo>
                  <a:pt x="2420" y="141"/>
                  <a:pt x="2398" y="124"/>
                  <a:pt x="2363" y="124"/>
                </a:cubicBezTo>
                <a:cubicBezTo>
                  <a:pt x="2329" y="124"/>
                  <a:pt x="2306" y="147"/>
                  <a:pt x="2301" y="184"/>
                </a:cubicBezTo>
                <a:lnTo>
                  <a:pt x="2423" y="184"/>
                </a:lnTo>
                <a:close/>
                <a:moveTo>
                  <a:pt x="2265" y="207"/>
                </a:moveTo>
                <a:lnTo>
                  <a:pt x="2265" y="204"/>
                </a:lnTo>
                <a:cubicBezTo>
                  <a:pt x="2265" y="140"/>
                  <a:pt x="2306" y="96"/>
                  <a:pt x="2363" y="96"/>
                </a:cubicBezTo>
                <a:cubicBezTo>
                  <a:pt x="2412" y="96"/>
                  <a:pt x="2457" y="126"/>
                  <a:pt x="2457" y="200"/>
                </a:cubicBezTo>
                <a:lnTo>
                  <a:pt x="2457" y="211"/>
                </a:lnTo>
                <a:lnTo>
                  <a:pt x="2300" y="211"/>
                </a:lnTo>
                <a:cubicBezTo>
                  <a:pt x="2301" y="259"/>
                  <a:pt x="2324" y="285"/>
                  <a:pt x="2367" y="285"/>
                </a:cubicBezTo>
                <a:cubicBezTo>
                  <a:pt x="2399" y="285"/>
                  <a:pt x="2418" y="273"/>
                  <a:pt x="2422" y="249"/>
                </a:cubicBezTo>
                <a:lnTo>
                  <a:pt x="2456" y="249"/>
                </a:lnTo>
                <a:cubicBezTo>
                  <a:pt x="2448" y="291"/>
                  <a:pt x="2414" y="313"/>
                  <a:pt x="2366" y="313"/>
                </a:cubicBezTo>
                <a:cubicBezTo>
                  <a:pt x="2307" y="313"/>
                  <a:pt x="2265" y="271"/>
                  <a:pt x="2265" y="207"/>
                </a:cubicBezTo>
                <a:moveTo>
                  <a:pt x="2148" y="52"/>
                </a:moveTo>
                <a:lnTo>
                  <a:pt x="2064" y="52"/>
                </a:lnTo>
                <a:lnTo>
                  <a:pt x="2064" y="23"/>
                </a:lnTo>
                <a:lnTo>
                  <a:pt x="2266" y="23"/>
                </a:lnTo>
                <a:lnTo>
                  <a:pt x="2266" y="52"/>
                </a:lnTo>
                <a:lnTo>
                  <a:pt x="2182" y="52"/>
                </a:lnTo>
                <a:lnTo>
                  <a:pt x="2182" y="309"/>
                </a:lnTo>
                <a:lnTo>
                  <a:pt x="2148" y="309"/>
                </a:lnTo>
                <a:lnTo>
                  <a:pt x="2148" y="52"/>
                </a:lnTo>
                <a:close/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close/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close/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</a:t>
            </a:r>
            <a:r>
              <a:rPr lang="en-GB" err="1"/>
              <a:t>Sectra</a:t>
            </a:r>
            <a:r>
              <a:rPr lang="en-GB"/>
              <a:t>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566C-53C2-495B-AB09-FB963677FBC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27EE6-F7FE-45B9-AE64-447923B7520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F831CF1-4D94-409F-82CE-22B21A5E6E28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207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138DC-2E91-497C-AA8C-AB2731576A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9E12-82E6-4A7B-A4EA-B7EBB886FD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CB18A7F-13E9-4220-9450-D65CC24C3D0B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8498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1E867-226F-488A-A8C5-1FA9BFED95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F0E0-252D-49C1-B228-814B72EC1B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56EA0650-802C-4FDD-B5A4-6C182345E0D8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165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E6FA45-B87D-4010-B3A6-50390CDC2036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1C212-8B21-4C54-AA4C-AE65DBACFD84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1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14A41-AE1D-4ED0-AEF0-A719667139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BA0FB-750F-41F2-A36F-F10D6317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13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5A837B-28FB-46DA-A9E1-BBD52F8F500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814393-A477-4161-9DFD-00CCDF9D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78C572D-D458-4A76-90DF-0E44EED2893F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827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6ABE35-6A9F-4EFF-A45E-6FBDF564DF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FCF4C-BF6B-4DD2-AD05-1E27B9CAC8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5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 24pt,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20pt</a:t>
            </a:r>
          </a:p>
          <a:p>
            <a:pPr lvl="3"/>
            <a:r>
              <a:rPr lang="en-US"/>
              <a:t>Fourth level 18pt</a:t>
            </a:r>
          </a:p>
          <a:p>
            <a:pPr lvl="4"/>
            <a:r>
              <a:rPr lang="en-US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8E481-807E-4A42-B3B9-E7CC3CAB46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FD7E5F-AF3A-4FA5-9F37-A1A07B14A8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055B0-6CCC-412F-B2AB-95EE559FA9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5E2E-B58E-47DE-99A6-C28BFE3B8D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74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9E14CE-48B0-47AB-8ECC-C8C557B4E756}"/>
              </a:ext>
            </a:extLst>
          </p:cNvPr>
          <p:cNvSpPr txBox="1">
            <a:spLocks/>
          </p:cNvSpPr>
          <p:nvPr/>
        </p:nvSpPr>
        <p:spPr>
          <a:xfrm>
            <a:off x="7054809" y="1949848"/>
            <a:ext cx="6330656" cy="391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00" b="0" noProof="0">
                <a:ln>
                  <a:solidFill>
                    <a:schemeClr val="tx1"/>
                  </a:solidFill>
                </a:ln>
                <a:noFill/>
                <a:latin typeface="Graphik Super" panose="020B0B03030202060203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45407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357AF-6031-4E46-92DB-3BF352FFDD4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D135-77B2-4CBD-8873-E996A6018B4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A4AE36-551D-47A6-9ED4-90DAB2CE5EC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6CA7D-7F0B-41E6-8974-77DD6EFDE0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7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5FE2F-EA43-4D55-AD7B-6D2BE5328771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C2A080-C529-4EE2-8C9B-66DE4979711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00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7A206-6C55-484E-AF32-1E74F136687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F61A-F918-432B-B0D2-A3DA25E887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8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2A893A-4FC2-4BA5-BD11-65DA030F847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5E893-1B46-478C-82DE-373CE5E96C1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7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25B4D7-8923-4103-941B-9DB28191780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E1F10-2744-46D6-9860-2213E0F322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96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93E9F-9185-457C-AF55-43D1692644E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6B548-1FC6-4BEE-85E0-F39502BAE5C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33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2849C-95A8-476C-B86E-8FADE9EDEF83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42844-40EF-4283-B20C-E51DF85DE8DF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96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B37BA-76DF-41D7-97E2-6799C05FB045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2263A-F6D1-4212-95F4-A97D0AE0FD80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E1440906-C2CB-48C3-B0F0-9372D82C370B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254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F0599F3-5A4D-4FBE-AAE6-3CADF5732E7D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36D8-D9C8-4061-966A-40D5A7E0D3D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with Image - Gradi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tch, night sky&#10;&#10;Description automatically generated">
            <a:extLst>
              <a:ext uri="{FF2B5EF4-FFF2-40B4-BE49-F238E27FC236}">
                <a16:creationId xmlns:a16="http://schemas.microsoft.com/office/drawing/2014/main" id="{7FC208B2-5835-4914-A735-C19BA9E47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7" t="47765" r="17090" b="489"/>
          <a:stretch/>
        </p:blipFill>
        <p:spPr>
          <a:xfrm rot="16200000">
            <a:off x="2630424" y="-2630423"/>
            <a:ext cx="6931153" cy="1219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title 54pt</a:t>
            </a: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9E14CE-48B0-47AB-8ECC-C8C557B4E756}"/>
              </a:ext>
            </a:extLst>
          </p:cNvPr>
          <p:cNvSpPr txBox="1">
            <a:spLocks/>
          </p:cNvSpPr>
          <p:nvPr/>
        </p:nvSpPr>
        <p:spPr>
          <a:xfrm>
            <a:off x="6788362" y="1949848"/>
            <a:ext cx="6330656" cy="391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00" b="0" noProof="0">
                <a:ln>
                  <a:solidFill>
                    <a:schemeClr val="tx1"/>
                  </a:solidFill>
                </a:ln>
                <a:noFill/>
                <a:latin typeface="Graphik Super" panose="020B0B03030202060203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7856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 24pt,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ECD5DAA7-2D65-4744-A4C4-3E3C318A0F60}"/>
              </a:ext>
            </a:extLst>
          </p:cNvPr>
          <p:cNvSpPr>
            <a:spLocks noChangeAspect="1"/>
          </p:cNvSpPr>
          <p:nvPr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807CD7-8FE5-4E51-8390-2E27D2E32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1239-0A43-4E5F-BE3C-558FCA5484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4D723E3B-CD32-4134-A639-8045735CC6D3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7471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Sectra Fine </a:t>
            </a:r>
            <a:r>
              <a:rPr lang="en-US" err="1"/>
              <a:t>Rg</a:t>
            </a:r>
            <a:r>
              <a:rPr lang="en-US"/>
              <a:t> 24pt,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8C4A6146-1E4E-44A0-BBBB-ACDCAA9D7F29}"/>
              </a:ext>
            </a:extLst>
          </p:cNvPr>
          <p:cNvSpPr>
            <a:spLocks noChangeAspect="1"/>
          </p:cNvSpPr>
          <p:nvPr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D8E7D-513C-4E47-9B34-D9704218DC7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20E87-44DC-45B8-BBEC-944BF191394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ED8EF41-C8D4-472A-94FA-1EECD819C456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966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C080C0-D198-40BF-822E-6333F0D85D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3DB136-9367-4F71-BB12-00E767B8BD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202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FF0C6-094C-4FEF-9DE0-E0F01A8659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87ABC-802F-4347-9119-8F1A3E59CCB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8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F365B-6E6B-42D0-A788-DC291B18D38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C246-178A-4E59-B0DB-2113C4E2C288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69732029-D892-4E9C-B651-A09B118D54F3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>
                <a:solidFill>
                  <a:schemeClr val="bg1"/>
                </a:solidFill>
              </a:rPr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86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4A8D3-6058-41A2-8F04-78E76A485F40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9078F-A59C-436D-84D4-8FAB180FE56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8477001B-4C2C-4282-B6EE-0D4B7017E475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>
                <a:solidFill>
                  <a:schemeClr val="bg1"/>
                </a:solidFill>
              </a:rPr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8281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6AE46-0FE8-4DAD-A388-14C49AA3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CF10E-CDE8-468B-A64E-68FFDBFED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35ECF0F6-A697-4552-8206-D23F12C34FAF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4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EB2E7-0785-45A4-8430-CC38AACA9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8A0C7-A599-44BD-BEAF-471E29286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6B77894-8DA1-4830-AE7C-61E323D7C3B1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135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 54pt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DB6FD-908B-48B9-BD48-646C8677A0A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E2F3-EB7C-4364-AD0E-3830F234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72DFBB2-51AA-4D40-BFE2-0053D472B9F1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3458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458B6-3034-43C2-AB7C-A09935E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4913F-768B-49A5-BA02-72CED2D468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69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37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03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10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40.xml"/><Relationship Id="rId299" Type="http://schemas.openxmlformats.org/officeDocument/2006/relationships/slideLayout" Target="../slideLayouts/slideLayout422.xml"/><Relationship Id="rId21" Type="http://schemas.openxmlformats.org/officeDocument/2006/relationships/slideLayout" Target="../slideLayouts/slideLayout144.xml"/><Relationship Id="rId63" Type="http://schemas.openxmlformats.org/officeDocument/2006/relationships/slideLayout" Target="../slideLayouts/slideLayout186.xml"/><Relationship Id="rId159" Type="http://schemas.openxmlformats.org/officeDocument/2006/relationships/slideLayout" Target="../slideLayouts/slideLayout282.xml"/><Relationship Id="rId170" Type="http://schemas.openxmlformats.org/officeDocument/2006/relationships/slideLayout" Target="../slideLayouts/slideLayout293.xml"/><Relationship Id="rId226" Type="http://schemas.openxmlformats.org/officeDocument/2006/relationships/slideLayout" Target="../slideLayouts/slideLayout349.xml"/><Relationship Id="rId268" Type="http://schemas.openxmlformats.org/officeDocument/2006/relationships/slideLayout" Target="../slideLayouts/slideLayout391.xml"/><Relationship Id="rId32" Type="http://schemas.openxmlformats.org/officeDocument/2006/relationships/slideLayout" Target="../slideLayouts/slideLayout155.xml"/><Relationship Id="rId74" Type="http://schemas.openxmlformats.org/officeDocument/2006/relationships/slideLayout" Target="../slideLayouts/slideLayout197.xml"/><Relationship Id="rId128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128.xml"/><Relationship Id="rId181" Type="http://schemas.openxmlformats.org/officeDocument/2006/relationships/slideLayout" Target="../slideLayouts/slideLayout304.xml"/><Relationship Id="rId237" Type="http://schemas.openxmlformats.org/officeDocument/2006/relationships/slideLayout" Target="../slideLayouts/slideLayout360.xml"/><Relationship Id="rId279" Type="http://schemas.openxmlformats.org/officeDocument/2006/relationships/slideLayout" Target="../slideLayouts/slideLayout402.xml"/><Relationship Id="rId43" Type="http://schemas.openxmlformats.org/officeDocument/2006/relationships/slideLayout" Target="../slideLayouts/slideLayout166.xml"/><Relationship Id="rId139" Type="http://schemas.openxmlformats.org/officeDocument/2006/relationships/slideLayout" Target="../slideLayouts/slideLayout262.xml"/><Relationship Id="rId290" Type="http://schemas.openxmlformats.org/officeDocument/2006/relationships/slideLayout" Target="../slideLayouts/slideLayout413.xml"/><Relationship Id="rId304" Type="http://schemas.openxmlformats.org/officeDocument/2006/relationships/slideLayout" Target="../slideLayouts/slideLayout427.xml"/><Relationship Id="rId85" Type="http://schemas.openxmlformats.org/officeDocument/2006/relationships/slideLayout" Target="../slideLayouts/slideLayout208.xml"/><Relationship Id="rId150" Type="http://schemas.openxmlformats.org/officeDocument/2006/relationships/slideLayout" Target="../slideLayouts/slideLayout273.xml"/><Relationship Id="rId192" Type="http://schemas.openxmlformats.org/officeDocument/2006/relationships/slideLayout" Target="../slideLayouts/slideLayout315.xml"/><Relationship Id="rId206" Type="http://schemas.openxmlformats.org/officeDocument/2006/relationships/slideLayout" Target="../slideLayouts/slideLayout329.xml"/><Relationship Id="rId248" Type="http://schemas.openxmlformats.org/officeDocument/2006/relationships/slideLayout" Target="../slideLayouts/slideLayout371.xml"/><Relationship Id="rId12" Type="http://schemas.openxmlformats.org/officeDocument/2006/relationships/slideLayout" Target="../slideLayouts/slideLayout135.xml"/><Relationship Id="rId108" Type="http://schemas.openxmlformats.org/officeDocument/2006/relationships/slideLayout" Target="../slideLayouts/slideLayout231.xml"/><Relationship Id="rId54" Type="http://schemas.openxmlformats.org/officeDocument/2006/relationships/slideLayout" Target="../slideLayouts/slideLayout177.xml"/><Relationship Id="rId96" Type="http://schemas.openxmlformats.org/officeDocument/2006/relationships/slideLayout" Target="../slideLayouts/slideLayout219.xml"/><Relationship Id="rId161" Type="http://schemas.openxmlformats.org/officeDocument/2006/relationships/slideLayout" Target="../slideLayouts/slideLayout284.xml"/><Relationship Id="rId217" Type="http://schemas.openxmlformats.org/officeDocument/2006/relationships/slideLayout" Target="../slideLayouts/slideLayout340.xml"/><Relationship Id="rId259" Type="http://schemas.openxmlformats.org/officeDocument/2006/relationships/slideLayout" Target="../slideLayouts/slideLayout382.xml"/><Relationship Id="rId23" Type="http://schemas.openxmlformats.org/officeDocument/2006/relationships/slideLayout" Target="../slideLayouts/slideLayout146.xml"/><Relationship Id="rId119" Type="http://schemas.openxmlformats.org/officeDocument/2006/relationships/slideLayout" Target="../slideLayouts/slideLayout242.xml"/><Relationship Id="rId270" Type="http://schemas.openxmlformats.org/officeDocument/2006/relationships/slideLayout" Target="../slideLayouts/slideLayout393.xml"/><Relationship Id="rId65" Type="http://schemas.openxmlformats.org/officeDocument/2006/relationships/slideLayout" Target="../slideLayouts/slideLayout188.xml"/><Relationship Id="rId130" Type="http://schemas.openxmlformats.org/officeDocument/2006/relationships/slideLayout" Target="../slideLayouts/slideLayout253.xml"/><Relationship Id="rId172" Type="http://schemas.openxmlformats.org/officeDocument/2006/relationships/slideLayout" Target="../slideLayouts/slideLayout295.xml"/><Relationship Id="rId193" Type="http://schemas.openxmlformats.org/officeDocument/2006/relationships/slideLayout" Target="../slideLayouts/slideLayout316.xml"/><Relationship Id="rId207" Type="http://schemas.openxmlformats.org/officeDocument/2006/relationships/slideLayout" Target="../slideLayouts/slideLayout330.xml"/><Relationship Id="rId228" Type="http://schemas.openxmlformats.org/officeDocument/2006/relationships/slideLayout" Target="../slideLayouts/slideLayout351.xml"/><Relationship Id="rId249" Type="http://schemas.openxmlformats.org/officeDocument/2006/relationships/slideLayout" Target="../slideLayouts/slideLayout372.xml"/><Relationship Id="rId13" Type="http://schemas.openxmlformats.org/officeDocument/2006/relationships/slideLayout" Target="../slideLayouts/slideLayout136.xml"/><Relationship Id="rId109" Type="http://schemas.openxmlformats.org/officeDocument/2006/relationships/slideLayout" Target="../slideLayouts/slideLayout232.xml"/><Relationship Id="rId260" Type="http://schemas.openxmlformats.org/officeDocument/2006/relationships/slideLayout" Target="../slideLayouts/slideLayout383.xml"/><Relationship Id="rId281" Type="http://schemas.openxmlformats.org/officeDocument/2006/relationships/slideLayout" Target="../slideLayouts/slideLayout404.xml"/><Relationship Id="rId34" Type="http://schemas.openxmlformats.org/officeDocument/2006/relationships/slideLayout" Target="../slideLayouts/slideLayout157.xml"/><Relationship Id="rId55" Type="http://schemas.openxmlformats.org/officeDocument/2006/relationships/slideLayout" Target="../slideLayouts/slideLayout178.xml"/><Relationship Id="rId76" Type="http://schemas.openxmlformats.org/officeDocument/2006/relationships/slideLayout" Target="../slideLayouts/slideLayout199.xml"/><Relationship Id="rId97" Type="http://schemas.openxmlformats.org/officeDocument/2006/relationships/slideLayout" Target="../slideLayouts/slideLayout220.xml"/><Relationship Id="rId120" Type="http://schemas.openxmlformats.org/officeDocument/2006/relationships/slideLayout" Target="../slideLayouts/slideLayout243.xml"/><Relationship Id="rId141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130.xml"/><Relationship Id="rId162" Type="http://schemas.openxmlformats.org/officeDocument/2006/relationships/slideLayout" Target="../slideLayouts/slideLayout285.xml"/><Relationship Id="rId183" Type="http://schemas.openxmlformats.org/officeDocument/2006/relationships/slideLayout" Target="../slideLayouts/slideLayout306.xml"/><Relationship Id="rId218" Type="http://schemas.openxmlformats.org/officeDocument/2006/relationships/slideLayout" Target="../slideLayouts/slideLayout341.xml"/><Relationship Id="rId239" Type="http://schemas.openxmlformats.org/officeDocument/2006/relationships/slideLayout" Target="../slideLayouts/slideLayout362.xml"/><Relationship Id="rId250" Type="http://schemas.openxmlformats.org/officeDocument/2006/relationships/slideLayout" Target="../slideLayouts/slideLayout373.xml"/><Relationship Id="rId271" Type="http://schemas.openxmlformats.org/officeDocument/2006/relationships/slideLayout" Target="../slideLayouts/slideLayout394.xml"/><Relationship Id="rId292" Type="http://schemas.openxmlformats.org/officeDocument/2006/relationships/slideLayout" Target="../slideLayouts/slideLayout415.xml"/><Relationship Id="rId306" Type="http://schemas.openxmlformats.org/officeDocument/2006/relationships/slideLayout" Target="../slideLayouts/slideLayout429.xml"/><Relationship Id="rId24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68.xml"/><Relationship Id="rId66" Type="http://schemas.openxmlformats.org/officeDocument/2006/relationships/slideLayout" Target="../slideLayouts/slideLayout189.xml"/><Relationship Id="rId87" Type="http://schemas.openxmlformats.org/officeDocument/2006/relationships/slideLayout" Target="../slideLayouts/slideLayout210.xml"/><Relationship Id="rId110" Type="http://schemas.openxmlformats.org/officeDocument/2006/relationships/slideLayout" Target="../slideLayouts/slideLayout233.xml"/><Relationship Id="rId131" Type="http://schemas.openxmlformats.org/officeDocument/2006/relationships/slideLayout" Target="../slideLayouts/slideLayout254.xml"/><Relationship Id="rId152" Type="http://schemas.openxmlformats.org/officeDocument/2006/relationships/slideLayout" Target="../slideLayouts/slideLayout275.xml"/><Relationship Id="rId173" Type="http://schemas.openxmlformats.org/officeDocument/2006/relationships/slideLayout" Target="../slideLayouts/slideLayout296.xml"/><Relationship Id="rId194" Type="http://schemas.openxmlformats.org/officeDocument/2006/relationships/slideLayout" Target="../slideLayouts/slideLayout317.xml"/><Relationship Id="rId208" Type="http://schemas.openxmlformats.org/officeDocument/2006/relationships/slideLayout" Target="../slideLayouts/slideLayout331.xml"/><Relationship Id="rId229" Type="http://schemas.openxmlformats.org/officeDocument/2006/relationships/slideLayout" Target="../slideLayouts/slideLayout352.xml"/><Relationship Id="rId240" Type="http://schemas.openxmlformats.org/officeDocument/2006/relationships/slideLayout" Target="../slideLayouts/slideLayout363.xml"/><Relationship Id="rId261" Type="http://schemas.openxmlformats.org/officeDocument/2006/relationships/slideLayout" Target="../slideLayouts/slideLayout384.xml"/><Relationship Id="rId14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58.xml"/><Relationship Id="rId56" Type="http://schemas.openxmlformats.org/officeDocument/2006/relationships/slideLayout" Target="../slideLayouts/slideLayout179.xml"/><Relationship Id="rId77" Type="http://schemas.openxmlformats.org/officeDocument/2006/relationships/slideLayout" Target="../slideLayouts/slideLayout200.xml"/><Relationship Id="rId100" Type="http://schemas.openxmlformats.org/officeDocument/2006/relationships/slideLayout" Target="../slideLayouts/slideLayout223.xml"/><Relationship Id="rId282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131.xml"/><Relationship Id="rId98" Type="http://schemas.openxmlformats.org/officeDocument/2006/relationships/slideLayout" Target="../slideLayouts/slideLayout221.xml"/><Relationship Id="rId121" Type="http://schemas.openxmlformats.org/officeDocument/2006/relationships/slideLayout" Target="../slideLayouts/slideLayout244.xml"/><Relationship Id="rId142" Type="http://schemas.openxmlformats.org/officeDocument/2006/relationships/slideLayout" Target="../slideLayouts/slideLayout265.xml"/><Relationship Id="rId163" Type="http://schemas.openxmlformats.org/officeDocument/2006/relationships/slideLayout" Target="../slideLayouts/slideLayout286.xml"/><Relationship Id="rId184" Type="http://schemas.openxmlformats.org/officeDocument/2006/relationships/slideLayout" Target="../slideLayouts/slideLayout307.xml"/><Relationship Id="rId219" Type="http://schemas.openxmlformats.org/officeDocument/2006/relationships/slideLayout" Target="../slideLayouts/slideLayout342.xml"/><Relationship Id="rId230" Type="http://schemas.openxmlformats.org/officeDocument/2006/relationships/slideLayout" Target="../slideLayouts/slideLayout353.xml"/><Relationship Id="rId251" Type="http://schemas.openxmlformats.org/officeDocument/2006/relationships/slideLayout" Target="../slideLayouts/slideLayout374.xml"/><Relationship Id="rId25" Type="http://schemas.openxmlformats.org/officeDocument/2006/relationships/slideLayout" Target="../slideLayouts/slideLayout148.xml"/><Relationship Id="rId46" Type="http://schemas.openxmlformats.org/officeDocument/2006/relationships/slideLayout" Target="../slideLayouts/slideLayout169.xml"/><Relationship Id="rId67" Type="http://schemas.openxmlformats.org/officeDocument/2006/relationships/slideLayout" Target="../slideLayouts/slideLayout190.xml"/><Relationship Id="rId272" Type="http://schemas.openxmlformats.org/officeDocument/2006/relationships/slideLayout" Target="../slideLayouts/slideLayout395.xml"/><Relationship Id="rId293" Type="http://schemas.openxmlformats.org/officeDocument/2006/relationships/slideLayout" Target="../slideLayouts/slideLayout416.xml"/><Relationship Id="rId307" Type="http://schemas.openxmlformats.org/officeDocument/2006/relationships/slideLayout" Target="../slideLayouts/slideLayout430.xml"/><Relationship Id="rId88" Type="http://schemas.openxmlformats.org/officeDocument/2006/relationships/slideLayout" Target="../slideLayouts/slideLayout211.xml"/><Relationship Id="rId111" Type="http://schemas.openxmlformats.org/officeDocument/2006/relationships/slideLayout" Target="../slideLayouts/slideLayout234.xml"/><Relationship Id="rId132" Type="http://schemas.openxmlformats.org/officeDocument/2006/relationships/slideLayout" Target="../slideLayouts/slideLayout255.xml"/><Relationship Id="rId153" Type="http://schemas.openxmlformats.org/officeDocument/2006/relationships/slideLayout" Target="../slideLayouts/slideLayout276.xml"/><Relationship Id="rId174" Type="http://schemas.openxmlformats.org/officeDocument/2006/relationships/slideLayout" Target="../slideLayouts/slideLayout297.xml"/><Relationship Id="rId195" Type="http://schemas.openxmlformats.org/officeDocument/2006/relationships/slideLayout" Target="../slideLayouts/slideLayout318.xml"/><Relationship Id="rId209" Type="http://schemas.openxmlformats.org/officeDocument/2006/relationships/slideLayout" Target="../slideLayouts/slideLayout332.xml"/><Relationship Id="rId220" Type="http://schemas.openxmlformats.org/officeDocument/2006/relationships/slideLayout" Target="../slideLayouts/slideLayout343.xml"/><Relationship Id="rId241" Type="http://schemas.openxmlformats.org/officeDocument/2006/relationships/slideLayout" Target="../slideLayouts/slideLayout364.xml"/><Relationship Id="rId15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59.xml"/><Relationship Id="rId57" Type="http://schemas.openxmlformats.org/officeDocument/2006/relationships/slideLayout" Target="../slideLayouts/slideLayout180.xml"/><Relationship Id="rId262" Type="http://schemas.openxmlformats.org/officeDocument/2006/relationships/slideLayout" Target="../slideLayouts/slideLayout385.xml"/><Relationship Id="rId283" Type="http://schemas.openxmlformats.org/officeDocument/2006/relationships/slideLayout" Target="../slideLayouts/slideLayout406.xml"/><Relationship Id="rId78" Type="http://schemas.openxmlformats.org/officeDocument/2006/relationships/slideLayout" Target="../slideLayouts/slideLayout201.xml"/><Relationship Id="rId99" Type="http://schemas.openxmlformats.org/officeDocument/2006/relationships/slideLayout" Target="../slideLayouts/slideLayout222.xml"/><Relationship Id="rId101" Type="http://schemas.openxmlformats.org/officeDocument/2006/relationships/slideLayout" Target="../slideLayouts/slideLayout224.xml"/><Relationship Id="rId122" Type="http://schemas.openxmlformats.org/officeDocument/2006/relationships/slideLayout" Target="../slideLayouts/slideLayout245.xml"/><Relationship Id="rId143" Type="http://schemas.openxmlformats.org/officeDocument/2006/relationships/slideLayout" Target="../slideLayouts/slideLayout266.xml"/><Relationship Id="rId164" Type="http://schemas.openxmlformats.org/officeDocument/2006/relationships/slideLayout" Target="../slideLayouts/slideLayout287.xml"/><Relationship Id="rId185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132.xml"/><Relationship Id="rId210" Type="http://schemas.openxmlformats.org/officeDocument/2006/relationships/slideLayout" Target="../slideLayouts/slideLayout333.xml"/><Relationship Id="rId26" Type="http://schemas.openxmlformats.org/officeDocument/2006/relationships/slideLayout" Target="../slideLayouts/slideLayout149.xml"/><Relationship Id="rId231" Type="http://schemas.openxmlformats.org/officeDocument/2006/relationships/slideLayout" Target="../slideLayouts/slideLayout354.xml"/><Relationship Id="rId252" Type="http://schemas.openxmlformats.org/officeDocument/2006/relationships/slideLayout" Target="../slideLayouts/slideLayout375.xml"/><Relationship Id="rId273" Type="http://schemas.openxmlformats.org/officeDocument/2006/relationships/slideLayout" Target="../slideLayouts/slideLayout396.xml"/><Relationship Id="rId294" Type="http://schemas.openxmlformats.org/officeDocument/2006/relationships/slideLayout" Target="../slideLayouts/slideLayout417.xml"/><Relationship Id="rId308" Type="http://schemas.openxmlformats.org/officeDocument/2006/relationships/slideLayout" Target="../slideLayouts/slideLayout431.xml"/><Relationship Id="rId47" Type="http://schemas.openxmlformats.org/officeDocument/2006/relationships/slideLayout" Target="../slideLayouts/slideLayout170.xml"/><Relationship Id="rId68" Type="http://schemas.openxmlformats.org/officeDocument/2006/relationships/slideLayout" Target="../slideLayouts/slideLayout191.xml"/><Relationship Id="rId89" Type="http://schemas.openxmlformats.org/officeDocument/2006/relationships/slideLayout" Target="../slideLayouts/slideLayout212.xml"/><Relationship Id="rId112" Type="http://schemas.openxmlformats.org/officeDocument/2006/relationships/slideLayout" Target="../slideLayouts/slideLayout235.xml"/><Relationship Id="rId133" Type="http://schemas.openxmlformats.org/officeDocument/2006/relationships/slideLayout" Target="../slideLayouts/slideLayout256.xml"/><Relationship Id="rId154" Type="http://schemas.openxmlformats.org/officeDocument/2006/relationships/slideLayout" Target="../slideLayouts/slideLayout277.xml"/><Relationship Id="rId175" Type="http://schemas.openxmlformats.org/officeDocument/2006/relationships/slideLayout" Target="../slideLayouts/slideLayout298.xml"/><Relationship Id="rId196" Type="http://schemas.openxmlformats.org/officeDocument/2006/relationships/slideLayout" Target="../slideLayouts/slideLayout319.xml"/><Relationship Id="rId200" Type="http://schemas.openxmlformats.org/officeDocument/2006/relationships/slideLayout" Target="../slideLayouts/slideLayout323.xml"/><Relationship Id="rId16" Type="http://schemas.openxmlformats.org/officeDocument/2006/relationships/slideLayout" Target="../slideLayouts/slideLayout139.xml"/><Relationship Id="rId221" Type="http://schemas.openxmlformats.org/officeDocument/2006/relationships/slideLayout" Target="../slideLayouts/slideLayout344.xml"/><Relationship Id="rId242" Type="http://schemas.openxmlformats.org/officeDocument/2006/relationships/slideLayout" Target="../slideLayouts/slideLayout365.xml"/><Relationship Id="rId263" Type="http://schemas.openxmlformats.org/officeDocument/2006/relationships/slideLayout" Target="../slideLayouts/slideLayout386.xml"/><Relationship Id="rId284" Type="http://schemas.openxmlformats.org/officeDocument/2006/relationships/slideLayout" Target="../slideLayouts/slideLayout407.xml"/><Relationship Id="rId37" Type="http://schemas.openxmlformats.org/officeDocument/2006/relationships/slideLayout" Target="../slideLayouts/slideLayout160.xml"/><Relationship Id="rId58" Type="http://schemas.openxmlformats.org/officeDocument/2006/relationships/slideLayout" Target="../slideLayouts/slideLayout181.xml"/><Relationship Id="rId79" Type="http://schemas.openxmlformats.org/officeDocument/2006/relationships/slideLayout" Target="../slideLayouts/slideLayout202.xml"/><Relationship Id="rId102" Type="http://schemas.openxmlformats.org/officeDocument/2006/relationships/slideLayout" Target="../slideLayouts/slideLayout225.xml"/><Relationship Id="rId123" Type="http://schemas.openxmlformats.org/officeDocument/2006/relationships/slideLayout" Target="../slideLayouts/slideLayout246.xml"/><Relationship Id="rId144" Type="http://schemas.openxmlformats.org/officeDocument/2006/relationships/slideLayout" Target="../slideLayouts/slideLayout267.xml"/><Relationship Id="rId90" Type="http://schemas.openxmlformats.org/officeDocument/2006/relationships/slideLayout" Target="../slideLayouts/slideLayout213.xml"/><Relationship Id="rId165" Type="http://schemas.openxmlformats.org/officeDocument/2006/relationships/slideLayout" Target="../slideLayouts/slideLayout288.xml"/><Relationship Id="rId186" Type="http://schemas.openxmlformats.org/officeDocument/2006/relationships/slideLayout" Target="../slideLayouts/slideLayout309.xml"/><Relationship Id="rId211" Type="http://schemas.openxmlformats.org/officeDocument/2006/relationships/slideLayout" Target="../slideLayouts/slideLayout334.xml"/><Relationship Id="rId232" Type="http://schemas.openxmlformats.org/officeDocument/2006/relationships/slideLayout" Target="../slideLayouts/slideLayout355.xml"/><Relationship Id="rId253" Type="http://schemas.openxmlformats.org/officeDocument/2006/relationships/slideLayout" Target="../slideLayouts/slideLayout376.xml"/><Relationship Id="rId274" Type="http://schemas.openxmlformats.org/officeDocument/2006/relationships/slideLayout" Target="../slideLayouts/slideLayout397.xml"/><Relationship Id="rId295" Type="http://schemas.openxmlformats.org/officeDocument/2006/relationships/slideLayout" Target="../slideLayouts/slideLayout418.xml"/><Relationship Id="rId309" Type="http://schemas.openxmlformats.org/officeDocument/2006/relationships/slideLayout" Target="../slideLayouts/slideLayout432.xml"/><Relationship Id="rId27" Type="http://schemas.openxmlformats.org/officeDocument/2006/relationships/slideLayout" Target="../slideLayouts/slideLayout150.xml"/><Relationship Id="rId48" Type="http://schemas.openxmlformats.org/officeDocument/2006/relationships/slideLayout" Target="../slideLayouts/slideLayout171.xml"/><Relationship Id="rId69" Type="http://schemas.openxmlformats.org/officeDocument/2006/relationships/slideLayout" Target="../slideLayouts/slideLayout192.xml"/><Relationship Id="rId113" Type="http://schemas.openxmlformats.org/officeDocument/2006/relationships/slideLayout" Target="../slideLayouts/slideLayout236.xml"/><Relationship Id="rId134" Type="http://schemas.openxmlformats.org/officeDocument/2006/relationships/slideLayout" Target="../slideLayouts/slideLayout257.xml"/><Relationship Id="rId80" Type="http://schemas.openxmlformats.org/officeDocument/2006/relationships/slideLayout" Target="../slideLayouts/slideLayout203.xml"/><Relationship Id="rId155" Type="http://schemas.openxmlformats.org/officeDocument/2006/relationships/slideLayout" Target="../slideLayouts/slideLayout278.xml"/><Relationship Id="rId176" Type="http://schemas.openxmlformats.org/officeDocument/2006/relationships/slideLayout" Target="../slideLayouts/slideLayout299.xml"/><Relationship Id="rId197" Type="http://schemas.openxmlformats.org/officeDocument/2006/relationships/slideLayout" Target="../slideLayouts/slideLayout320.xml"/><Relationship Id="rId201" Type="http://schemas.openxmlformats.org/officeDocument/2006/relationships/slideLayout" Target="../slideLayouts/slideLayout324.xml"/><Relationship Id="rId222" Type="http://schemas.openxmlformats.org/officeDocument/2006/relationships/slideLayout" Target="../slideLayouts/slideLayout345.xml"/><Relationship Id="rId243" Type="http://schemas.openxmlformats.org/officeDocument/2006/relationships/slideLayout" Target="../slideLayouts/slideLayout366.xml"/><Relationship Id="rId264" Type="http://schemas.openxmlformats.org/officeDocument/2006/relationships/slideLayout" Target="../slideLayouts/slideLayout387.xml"/><Relationship Id="rId285" Type="http://schemas.openxmlformats.org/officeDocument/2006/relationships/slideLayout" Target="../slideLayouts/slideLayout408.xml"/><Relationship Id="rId17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61.xml"/><Relationship Id="rId59" Type="http://schemas.openxmlformats.org/officeDocument/2006/relationships/slideLayout" Target="../slideLayouts/slideLayout182.xml"/><Relationship Id="rId103" Type="http://schemas.openxmlformats.org/officeDocument/2006/relationships/slideLayout" Target="../slideLayouts/slideLayout226.xml"/><Relationship Id="rId124" Type="http://schemas.openxmlformats.org/officeDocument/2006/relationships/slideLayout" Target="../slideLayouts/slideLayout247.xml"/><Relationship Id="rId310" Type="http://schemas.openxmlformats.org/officeDocument/2006/relationships/slideLayout" Target="../slideLayouts/slideLayout433.xml"/><Relationship Id="rId70" Type="http://schemas.openxmlformats.org/officeDocument/2006/relationships/slideLayout" Target="../slideLayouts/slideLayout193.xml"/><Relationship Id="rId91" Type="http://schemas.openxmlformats.org/officeDocument/2006/relationships/slideLayout" Target="../slideLayouts/slideLayout214.xml"/><Relationship Id="rId145" Type="http://schemas.openxmlformats.org/officeDocument/2006/relationships/slideLayout" Target="../slideLayouts/slideLayout268.xml"/><Relationship Id="rId166" Type="http://schemas.openxmlformats.org/officeDocument/2006/relationships/slideLayout" Target="../slideLayouts/slideLayout289.xml"/><Relationship Id="rId187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124.xml"/><Relationship Id="rId212" Type="http://schemas.openxmlformats.org/officeDocument/2006/relationships/slideLayout" Target="../slideLayouts/slideLayout335.xml"/><Relationship Id="rId233" Type="http://schemas.openxmlformats.org/officeDocument/2006/relationships/slideLayout" Target="../slideLayouts/slideLayout356.xml"/><Relationship Id="rId254" Type="http://schemas.openxmlformats.org/officeDocument/2006/relationships/slideLayout" Target="../slideLayouts/slideLayout377.xml"/><Relationship Id="rId28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72.xml"/><Relationship Id="rId114" Type="http://schemas.openxmlformats.org/officeDocument/2006/relationships/slideLayout" Target="../slideLayouts/slideLayout237.xml"/><Relationship Id="rId275" Type="http://schemas.openxmlformats.org/officeDocument/2006/relationships/slideLayout" Target="../slideLayouts/slideLayout398.xml"/><Relationship Id="rId296" Type="http://schemas.openxmlformats.org/officeDocument/2006/relationships/slideLayout" Target="../slideLayouts/slideLayout419.xml"/><Relationship Id="rId300" Type="http://schemas.openxmlformats.org/officeDocument/2006/relationships/slideLayout" Target="../slideLayouts/slideLayout423.xml"/><Relationship Id="rId60" Type="http://schemas.openxmlformats.org/officeDocument/2006/relationships/slideLayout" Target="../slideLayouts/slideLayout183.xml"/><Relationship Id="rId81" Type="http://schemas.openxmlformats.org/officeDocument/2006/relationships/slideLayout" Target="../slideLayouts/slideLayout204.xml"/><Relationship Id="rId135" Type="http://schemas.openxmlformats.org/officeDocument/2006/relationships/slideLayout" Target="../slideLayouts/slideLayout258.xml"/><Relationship Id="rId156" Type="http://schemas.openxmlformats.org/officeDocument/2006/relationships/slideLayout" Target="../slideLayouts/slideLayout279.xml"/><Relationship Id="rId177" Type="http://schemas.openxmlformats.org/officeDocument/2006/relationships/slideLayout" Target="../slideLayouts/slideLayout300.xml"/><Relationship Id="rId198" Type="http://schemas.openxmlformats.org/officeDocument/2006/relationships/slideLayout" Target="../slideLayouts/slideLayout321.xml"/><Relationship Id="rId202" Type="http://schemas.openxmlformats.org/officeDocument/2006/relationships/slideLayout" Target="../slideLayouts/slideLayout325.xml"/><Relationship Id="rId223" Type="http://schemas.openxmlformats.org/officeDocument/2006/relationships/slideLayout" Target="../slideLayouts/slideLayout346.xml"/><Relationship Id="rId244" Type="http://schemas.openxmlformats.org/officeDocument/2006/relationships/slideLayout" Target="../slideLayouts/slideLayout367.xml"/><Relationship Id="rId18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62.xml"/><Relationship Id="rId265" Type="http://schemas.openxmlformats.org/officeDocument/2006/relationships/slideLayout" Target="../slideLayouts/slideLayout388.xml"/><Relationship Id="rId286" Type="http://schemas.openxmlformats.org/officeDocument/2006/relationships/slideLayout" Target="../slideLayouts/slideLayout409.xml"/><Relationship Id="rId50" Type="http://schemas.openxmlformats.org/officeDocument/2006/relationships/slideLayout" Target="../slideLayouts/slideLayout173.xml"/><Relationship Id="rId104" Type="http://schemas.openxmlformats.org/officeDocument/2006/relationships/slideLayout" Target="../slideLayouts/slideLayout227.xml"/><Relationship Id="rId125" Type="http://schemas.openxmlformats.org/officeDocument/2006/relationships/slideLayout" Target="../slideLayouts/slideLayout248.xml"/><Relationship Id="rId146" Type="http://schemas.openxmlformats.org/officeDocument/2006/relationships/slideLayout" Target="../slideLayouts/slideLayout269.xml"/><Relationship Id="rId167" Type="http://schemas.openxmlformats.org/officeDocument/2006/relationships/slideLayout" Target="../slideLayouts/slideLayout290.xml"/><Relationship Id="rId188" Type="http://schemas.openxmlformats.org/officeDocument/2006/relationships/slideLayout" Target="../slideLayouts/slideLayout311.xml"/><Relationship Id="rId311" Type="http://schemas.openxmlformats.org/officeDocument/2006/relationships/slideLayout" Target="../slideLayouts/slideLayout434.xml"/><Relationship Id="rId71" Type="http://schemas.openxmlformats.org/officeDocument/2006/relationships/slideLayout" Target="../slideLayouts/slideLayout194.xml"/><Relationship Id="rId92" Type="http://schemas.openxmlformats.org/officeDocument/2006/relationships/slideLayout" Target="../slideLayouts/slideLayout215.xml"/><Relationship Id="rId213" Type="http://schemas.openxmlformats.org/officeDocument/2006/relationships/slideLayout" Target="../slideLayouts/slideLayout336.xml"/><Relationship Id="rId234" Type="http://schemas.openxmlformats.org/officeDocument/2006/relationships/slideLayout" Target="../slideLayouts/slideLayout357.xml"/><Relationship Id="rId2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52.xml"/><Relationship Id="rId255" Type="http://schemas.openxmlformats.org/officeDocument/2006/relationships/slideLayout" Target="../slideLayouts/slideLayout378.xml"/><Relationship Id="rId276" Type="http://schemas.openxmlformats.org/officeDocument/2006/relationships/slideLayout" Target="../slideLayouts/slideLayout399.xml"/><Relationship Id="rId297" Type="http://schemas.openxmlformats.org/officeDocument/2006/relationships/slideLayout" Target="../slideLayouts/slideLayout420.xml"/><Relationship Id="rId40" Type="http://schemas.openxmlformats.org/officeDocument/2006/relationships/slideLayout" Target="../slideLayouts/slideLayout163.xml"/><Relationship Id="rId115" Type="http://schemas.openxmlformats.org/officeDocument/2006/relationships/slideLayout" Target="../slideLayouts/slideLayout238.xml"/><Relationship Id="rId136" Type="http://schemas.openxmlformats.org/officeDocument/2006/relationships/slideLayout" Target="../slideLayouts/slideLayout259.xml"/><Relationship Id="rId157" Type="http://schemas.openxmlformats.org/officeDocument/2006/relationships/slideLayout" Target="../slideLayouts/slideLayout280.xml"/><Relationship Id="rId178" Type="http://schemas.openxmlformats.org/officeDocument/2006/relationships/slideLayout" Target="../slideLayouts/slideLayout301.xml"/><Relationship Id="rId301" Type="http://schemas.openxmlformats.org/officeDocument/2006/relationships/slideLayout" Target="../slideLayouts/slideLayout424.xml"/><Relationship Id="rId61" Type="http://schemas.openxmlformats.org/officeDocument/2006/relationships/slideLayout" Target="../slideLayouts/slideLayout184.xml"/><Relationship Id="rId82" Type="http://schemas.openxmlformats.org/officeDocument/2006/relationships/slideLayout" Target="../slideLayouts/slideLayout205.xml"/><Relationship Id="rId199" Type="http://schemas.openxmlformats.org/officeDocument/2006/relationships/slideLayout" Target="../slideLayouts/slideLayout322.xml"/><Relationship Id="rId203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142.xml"/><Relationship Id="rId224" Type="http://schemas.openxmlformats.org/officeDocument/2006/relationships/slideLayout" Target="../slideLayouts/slideLayout347.xml"/><Relationship Id="rId245" Type="http://schemas.openxmlformats.org/officeDocument/2006/relationships/slideLayout" Target="../slideLayouts/slideLayout368.xml"/><Relationship Id="rId266" Type="http://schemas.openxmlformats.org/officeDocument/2006/relationships/slideLayout" Target="../slideLayouts/slideLayout389.xml"/><Relationship Id="rId287" Type="http://schemas.openxmlformats.org/officeDocument/2006/relationships/slideLayout" Target="../slideLayouts/slideLayout410.xml"/><Relationship Id="rId30" Type="http://schemas.openxmlformats.org/officeDocument/2006/relationships/slideLayout" Target="../slideLayouts/slideLayout153.xml"/><Relationship Id="rId105" Type="http://schemas.openxmlformats.org/officeDocument/2006/relationships/slideLayout" Target="../slideLayouts/slideLayout228.xml"/><Relationship Id="rId126" Type="http://schemas.openxmlformats.org/officeDocument/2006/relationships/slideLayout" Target="../slideLayouts/slideLayout249.xml"/><Relationship Id="rId147" Type="http://schemas.openxmlformats.org/officeDocument/2006/relationships/slideLayout" Target="../slideLayouts/slideLayout270.xml"/><Relationship Id="rId168" Type="http://schemas.openxmlformats.org/officeDocument/2006/relationships/slideLayout" Target="../slideLayouts/slideLayout291.xml"/><Relationship Id="rId312" Type="http://schemas.openxmlformats.org/officeDocument/2006/relationships/theme" Target="../theme/theme4.xml"/><Relationship Id="rId51" Type="http://schemas.openxmlformats.org/officeDocument/2006/relationships/slideLayout" Target="../slideLayouts/slideLayout174.xml"/><Relationship Id="rId72" Type="http://schemas.openxmlformats.org/officeDocument/2006/relationships/slideLayout" Target="../slideLayouts/slideLayout195.xml"/><Relationship Id="rId93" Type="http://schemas.openxmlformats.org/officeDocument/2006/relationships/slideLayout" Target="../slideLayouts/slideLayout216.xml"/><Relationship Id="rId189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126.xml"/><Relationship Id="rId214" Type="http://schemas.openxmlformats.org/officeDocument/2006/relationships/slideLayout" Target="../slideLayouts/slideLayout337.xml"/><Relationship Id="rId235" Type="http://schemas.openxmlformats.org/officeDocument/2006/relationships/slideLayout" Target="../slideLayouts/slideLayout358.xml"/><Relationship Id="rId256" Type="http://schemas.openxmlformats.org/officeDocument/2006/relationships/slideLayout" Target="../slideLayouts/slideLayout379.xml"/><Relationship Id="rId277" Type="http://schemas.openxmlformats.org/officeDocument/2006/relationships/slideLayout" Target="../slideLayouts/slideLayout400.xml"/><Relationship Id="rId298" Type="http://schemas.openxmlformats.org/officeDocument/2006/relationships/slideLayout" Target="../slideLayouts/slideLayout421.xml"/><Relationship Id="rId116" Type="http://schemas.openxmlformats.org/officeDocument/2006/relationships/slideLayout" Target="../slideLayouts/slideLayout239.xml"/><Relationship Id="rId137" Type="http://schemas.openxmlformats.org/officeDocument/2006/relationships/slideLayout" Target="../slideLayouts/slideLayout260.xml"/><Relationship Id="rId158" Type="http://schemas.openxmlformats.org/officeDocument/2006/relationships/slideLayout" Target="../slideLayouts/slideLayout281.xml"/><Relationship Id="rId302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64.xml"/><Relationship Id="rId62" Type="http://schemas.openxmlformats.org/officeDocument/2006/relationships/slideLayout" Target="../slideLayouts/slideLayout185.xml"/><Relationship Id="rId83" Type="http://schemas.openxmlformats.org/officeDocument/2006/relationships/slideLayout" Target="../slideLayouts/slideLayout206.xml"/><Relationship Id="rId179" Type="http://schemas.openxmlformats.org/officeDocument/2006/relationships/slideLayout" Target="../slideLayouts/slideLayout302.xml"/><Relationship Id="rId190" Type="http://schemas.openxmlformats.org/officeDocument/2006/relationships/slideLayout" Target="../slideLayouts/slideLayout313.xml"/><Relationship Id="rId204" Type="http://schemas.openxmlformats.org/officeDocument/2006/relationships/slideLayout" Target="../slideLayouts/slideLayout327.xml"/><Relationship Id="rId225" Type="http://schemas.openxmlformats.org/officeDocument/2006/relationships/slideLayout" Target="../slideLayouts/slideLayout348.xml"/><Relationship Id="rId246" Type="http://schemas.openxmlformats.org/officeDocument/2006/relationships/slideLayout" Target="../slideLayouts/slideLayout369.xml"/><Relationship Id="rId267" Type="http://schemas.openxmlformats.org/officeDocument/2006/relationships/slideLayout" Target="../slideLayouts/slideLayout390.xml"/><Relationship Id="rId288" Type="http://schemas.openxmlformats.org/officeDocument/2006/relationships/slideLayout" Target="../slideLayouts/slideLayout411.xml"/><Relationship Id="rId106" Type="http://schemas.openxmlformats.org/officeDocument/2006/relationships/slideLayout" Target="../slideLayouts/slideLayout229.xml"/><Relationship Id="rId127" Type="http://schemas.openxmlformats.org/officeDocument/2006/relationships/slideLayout" Target="../slideLayouts/slideLayout250.xml"/><Relationship Id="rId313" Type="http://schemas.openxmlformats.org/officeDocument/2006/relationships/image" Target="../media/image11.png"/><Relationship Id="rId10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4.xml"/><Relationship Id="rId52" Type="http://schemas.openxmlformats.org/officeDocument/2006/relationships/slideLayout" Target="../slideLayouts/slideLayout175.xml"/><Relationship Id="rId73" Type="http://schemas.openxmlformats.org/officeDocument/2006/relationships/slideLayout" Target="../slideLayouts/slideLayout196.xml"/><Relationship Id="rId94" Type="http://schemas.openxmlformats.org/officeDocument/2006/relationships/slideLayout" Target="../slideLayouts/slideLayout217.xml"/><Relationship Id="rId148" Type="http://schemas.openxmlformats.org/officeDocument/2006/relationships/slideLayout" Target="../slideLayouts/slideLayout271.xml"/><Relationship Id="rId169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127.xml"/><Relationship Id="rId180" Type="http://schemas.openxmlformats.org/officeDocument/2006/relationships/slideLayout" Target="../slideLayouts/slideLayout303.xml"/><Relationship Id="rId215" Type="http://schemas.openxmlformats.org/officeDocument/2006/relationships/slideLayout" Target="../slideLayouts/slideLayout338.xml"/><Relationship Id="rId236" Type="http://schemas.openxmlformats.org/officeDocument/2006/relationships/slideLayout" Target="../slideLayouts/slideLayout359.xml"/><Relationship Id="rId257" Type="http://schemas.openxmlformats.org/officeDocument/2006/relationships/slideLayout" Target="../slideLayouts/slideLayout380.xml"/><Relationship Id="rId278" Type="http://schemas.openxmlformats.org/officeDocument/2006/relationships/slideLayout" Target="../slideLayouts/slideLayout401.xml"/><Relationship Id="rId303" Type="http://schemas.openxmlformats.org/officeDocument/2006/relationships/slideLayout" Target="../slideLayouts/slideLayout426.xml"/><Relationship Id="rId42" Type="http://schemas.openxmlformats.org/officeDocument/2006/relationships/slideLayout" Target="../slideLayouts/slideLayout165.xml"/><Relationship Id="rId84" Type="http://schemas.openxmlformats.org/officeDocument/2006/relationships/slideLayout" Target="../slideLayouts/slideLayout207.xml"/><Relationship Id="rId138" Type="http://schemas.openxmlformats.org/officeDocument/2006/relationships/slideLayout" Target="../slideLayouts/slideLayout261.xml"/><Relationship Id="rId191" Type="http://schemas.openxmlformats.org/officeDocument/2006/relationships/slideLayout" Target="../slideLayouts/slideLayout314.xml"/><Relationship Id="rId205" Type="http://schemas.openxmlformats.org/officeDocument/2006/relationships/slideLayout" Target="../slideLayouts/slideLayout328.xml"/><Relationship Id="rId247" Type="http://schemas.openxmlformats.org/officeDocument/2006/relationships/slideLayout" Target="../slideLayouts/slideLayout370.xml"/><Relationship Id="rId107" Type="http://schemas.openxmlformats.org/officeDocument/2006/relationships/slideLayout" Target="../slideLayouts/slideLayout230.xml"/><Relationship Id="rId289" Type="http://schemas.openxmlformats.org/officeDocument/2006/relationships/slideLayout" Target="../slideLayouts/slideLayout412.xml"/><Relationship Id="rId11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76.xml"/><Relationship Id="rId149" Type="http://schemas.openxmlformats.org/officeDocument/2006/relationships/slideLayout" Target="../slideLayouts/slideLayout272.xml"/><Relationship Id="rId314" Type="http://schemas.openxmlformats.org/officeDocument/2006/relationships/image" Target="../media/image12.svg"/><Relationship Id="rId95" Type="http://schemas.openxmlformats.org/officeDocument/2006/relationships/slideLayout" Target="../slideLayouts/slideLayout218.xml"/><Relationship Id="rId160" Type="http://schemas.openxmlformats.org/officeDocument/2006/relationships/slideLayout" Target="../slideLayouts/slideLayout283.xml"/><Relationship Id="rId216" Type="http://schemas.openxmlformats.org/officeDocument/2006/relationships/slideLayout" Target="../slideLayouts/slideLayout339.xml"/><Relationship Id="rId258" Type="http://schemas.openxmlformats.org/officeDocument/2006/relationships/slideLayout" Target="../slideLayouts/slideLayout381.xml"/><Relationship Id="rId22" Type="http://schemas.openxmlformats.org/officeDocument/2006/relationships/slideLayout" Target="../slideLayouts/slideLayout145.xml"/><Relationship Id="rId64" Type="http://schemas.openxmlformats.org/officeDocument/2006/relationships/slideLayout" Target="../slideLayouts/slideLayout187.xml"/><Relationship Id="rId118" Type="http://schemas.openxmlformats.org/officeDocument/2006/relationships/slideLayout" Target="../slideLayouts/slideLayout241.xml"/><Relationship Id="rId171" Type="http://schemas.openxmlformats.org/officeDocument/2006/relationships/slideLayout" Target="../slideLayouts/slideLayout294.xml"/><Relationship Id="rId227" Type="http://schemas.openxmlformats.org/officeDocument/2006/relationships/slideLayout" Target="../slideLayouts/slideLayout350.xml"/><Relationship Id="rId269" Type="http://schemas.openxmlformats.org/officeDocument/2006/relationships/slideLayout" Target="../slideLayouts/slideLayout392.xml"/><Relationship Id="rId33" Type="http://schemas.openxmlformats.org/officeDocument/2006/relationships/slideLayout" Target="../slideLayouts/slideLayout156.xml"/><Relationship Id="rId129" Type="http://schemas.openxmlformats.org/officeDocument/2006/relationships/slideLayout" Target="../slideLayouts/slideLayout252.xml"/><Relationship Id="rId280" Type="http://schemas.openxmlformats.org/officeDocument/2006/relationships/slideLayout" Target="../slideLayouts/slideLayout403.xml"/><Relationship Id="rId75" Type="http://schemas.openxmlformats.org/officeDocument/2006/relationships/slideLayout" Target="../slideLayouts/slideLayout198.xml"/><Relationship Id="rId140" Type="http://schemas.openxmlformats.org/officeDocument/2006/relationships/slideLayout" Target="../slideLayouts/slideLayout263.xml"/><Relationship Id="rId182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129.xml"/><Relationship Id="rId238" Type="http://schemas.openxmlformats.org/officeDocument/2006/relationships/slideLayout" Target="../slideLayouts/slideLayout361.xml"/><Relationship Id="rId291" Type="http://schemas.openxmlformats.org/officeDocument/2006/relationships/slideLayout" Target="../slideLayouts/slideLayout414.xml"/><Relationship Id="rId305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167.xml"/><Relationship Id="rId86" Type="http://schemas.openxmlformats.org/officeDocument/2006/relationships/slideLayout" Target="../slideLayouts/slideLayout209.xml"/><Relationship Id="rId151" Type="http://schemas.openxmlformats.org/officeDocument/2006/relationships/slideLayout" Target="../slideLayouts/slideLayout2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48179E7-925B-4F19-86E4-712D8DB7F2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First level (bullet 20pt)</a:t>
            </a:r>
          </a:p>
          <a:p>
            <a:pPr lvl="1"/>
            <a:r>
              <a:rPr lang="en-US" noProof="0"/>
              <a:t>Second level (bullet 20pt)</a:t>
            </a:r>
          </a:p>
          <a:p>
            <a:pPr lvl="2"/>
            <a:r>
              <a:rPr lang="en-US" noProof="0"/>
              <a:t>Third level (bullet 20pt)</a:t>
            </a:r>
          </a:p>
          <a:p>
            <a:pPr lvl="3"/>
            <a:r>
              <a:rPr lang="en-US" noProof="0"/>
              <a:t>Fourth level (bullet 18pt)</a:t>
            </a:r>
          </a:p>
          <a:p>
            <a:pPr lvl="4"/>
            <a:r>
              <a:rPr lang="en-US" noProof="0"/>
              <a:t>Fifth level (bullet 18pt)</a:t>
            </a:r>
          </a:p>
          <a:p>
            <a:pPr lvl="5"/>
            <a:r>
              <a:rPr lang="en-US" noProof="0"/>
              <a:t>Sixth level (copy 16pt)</a:t>
            </a:r>
          </a:p>
          <a:p>
            <a:pPr lvl="6"/>
            <a:r>
              <a:rPr lang="en-US" noProof="0"/>
              <a:t>Seventh level (small copy 12pt)</a:t>
            </a:r>
          </a:p>
          <a:p>
            <a:pPr lvl="7"/>
            <a:r>
              <a:rPr lang="en-US" noProof="0"/>
              <a:t>EIGHT LEVEL (DESCRIPTOR 10PT)</a:t>
            </a:r>
          </a:p>
          <a:p>
            <a:pPr lvl="8"/>
            <a:r>
              <a:rPr lang="en-US" noProof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7AAD4DF-3843-41E4-9375-F010B350F62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9" name="GTS_Purple">
            <a:extLst>
              <a:ext uri="{FF2B5EF4-FFF2-40B4-BE49-F238E27FC236}">
                <a16:creationId xmlns:a16="http://schemas.microsoft.com/office/drawing/2014/main" id="{AE0355C2-058C-4310-9508-BCC0F498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3004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4097" r:id="rId60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BB1512B-32D0-4E16-B026-7353FBDDAA4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25C29D8-7679-4F62-BA9D-5E210490B90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5AB957F-03D6-48C8-8F91-1AE64BEA36C5}"/>
              </a:ext>
            </a:extLst>
          </p:cNvPr>
          <p:cNvSpPr txBox="1">
            <a:spLocks/>
          </p:cNvSpPr>
          <p:nvPr/>
        </p:nvSpPr>
        <p:spPr>
          <a:xfrm>
            <a:off x="7315200" y="6492875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2023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835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  <p:sldLayoutId id="2147483760" r:id="rId40"/>
    <p:sldLayoutId id="2147483761" r:id="rId41"/>
    <p:sldLayoutId id="2147483762" r:id="rId42"/>
    <p:sldLayoutId id="2147483763" r:id="rId43"/>
    <p:sldLayoutId id="2147483764" r:id="rId44"/>
    <p:sldLayoutId id="2147483765" r:id="rId45"/>
    <p:sldLayoutId id="2147483766" r:id="rId46"/>
    <p:sldLayoutId id="2147483767" r:id="rId4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ECD16-B784-5CB5-DBC4-015ADF55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B9AD5-7EE0-F59A-C4A5-610BF465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D333-FD4C-7D0B-2647-9D2AD10ED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15902-C624-4C93-B2A9-1D3880C00A4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D67B-3099-77D9-CC07-0DB87058C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A144F-EF00-7756-3FD8-C66C1E53C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72889-6624-465E-B48E-9AD7A5C7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5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96E6-A69F-4136-B9BE-F650A3DF6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66580" y="6480578"/>
            <a:ext cx="3560445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6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r>
              <a:rPr lang="en-US"/>
              <a:t>Copyright © 2025 Accenture Federal Services.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6AA6-7BAE-48E9-A6DB-33C7D7A1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6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D51E3-A1D7-490E-A8E4-BCE05E4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1146021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ECA2-8DCA-43AA-8405-1F532AC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17675"/>
            <a:ext cx="11428412" cy="432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Accenture GTS">
            <a:extLst>
              <a:ext uri="{FF2B5EF4-FFF2-40B4-BE49-F238E27FC236}">
                <a16:creationId xmlns:a16="http://schemas.microsoft.com/office/drawing/2014/main" id="{AC9F4903-0471-4C80-8E15-B8D2D4B3EFC2}"/>
              </a:ext>
            </a:extLst>
          </p:cNvPr>
          <p:cNvPicPr>
            <a:picLocks noChangeAspect="1"/>
          </p:cNvPicPr>
          <p:nvPr/>
        </p:nvPicPr>
        <p:blipFill>
          <a:blip r:embed="rId3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2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29" r:id="rId44"/>
    <p:sldLayoutId id="2147483830" r:id="rId45"/>
    <p:sldLayoutId id="2147483831" r:id="rId46"/>
    <p:sldLayoutId id="2147483832" r:id="rId47"/>
    <p:sldLayoutId id="2147483833" r:id="rId48"/>
    <p:sldLayoutId id="2147483834" r:id="rId49"/>
    <p:sldLayoutId id="2147483835" r:id="rId50"/>
    <p:sldLayoutId id="2147483836" r:id="rId51"/>
    <p:sldLayoutId id="2147483837" r:id="rId52"/>
    <p:sldLayoutId id="2147483838" r:id="rId53"/>
    <p:sldLayoutId id="2147483839" r:id="rId54"/>
    <p:sldLayoutId id="2147483840" r:id="rId55"/>
    <p:sldLayoutId id="2147483841" r:id="rId56"/>
    <p:sldLayoutId id="2147483842" r:id="rId57"/>
    <p:sldLayoutId id="2147483843" r:id="rId58"/>
    <p:sldLayoutId id="2147483844" r:id="rId59"/>
    <p:sldLayoutId id="2147483845" r:id="rId60"/>
    <p:sldLayoutId id="2147483846" r:id="rId61"/>
    <p:sldLayoutId id="2147483847" r:id="rId62"/>
    <p:sldLayoutId id="2147483848" r:id="rId63"/>
    <p:sldLayoutId id="2147483849" r:id="rId64"/>
    <p:sldLayoutId id="2147483850" r:id="rId65"/>
    <p:sldLayoutId id="2147483851" r:id="rId66"/>
    <p:sldLayoutId id="2147483852" r:id="rId67"/>
    <p:sldLayoutId id="2147483853" r:id="rId68"/>
    <p:sldLayoutId id="2147483854" r:id="rId69"/>
    <p:sldLayoutId id="2147483855" r:id="rId70"/>
    <p:sldLayoutId id="2147483856" r:id="rId71"/>
    <p:sldLayoutId id="2147483857" r:id="rId72"/>
    <p:sldLayoutId id="2147483858" r:id="rId73"/>
    <p:sldLayoutId id="2147483859" r:id="rId74"/>
    <p:sldLayoutId id="2147483860" r:id="rId75"/>
    <p:sldLayoutId id="2147483861" r:id="rId76"/>
    <p:sldLayoutId id="2147483862" r:id="rId77"/>
    <p:sldLayoutId id="2147483863" r:id="rId78"/>
    <p:sldLayoutId id="2147483864" r:id="rId79"/>
    <p:sldLayoutId id="2147483865" r:id="rId80"/>
    <p:sldLayoutId id="2147483866" r:id="rId81"/>
    <p:sldLayoutId id="2147483867" r:id="rId82"/>
    <p:sldLayoutId id="2147483868" r:id="rId83"/>
    <p:sldLayoutId id="2147483869" r:id="rId84"/>
    <p:sldLayoutId id="2147483870" r:id="rId85"/>
    <p:sldLayoutId id="2147483871" r:id="rId86"/>
    <p:sldLayoutId id="2147483872" r:id="rId87"/>
    <p:sldLayoutId id="2147483873" r:id="rId88"/>
    <p:sldLayoutId id="2147483874" r:id="rId89"/>
    <p:sldLayoutId id="2147483875" r:id="rId90"/>
    <p:sldLayoutId id="2147483876" r:id="rId91"/>
    <p:sldLayoutId id="2147483877" r:id="rId92"/>
    <p:sldLayoutId id="2147483878" r:id="rId93"/>
    <p:sldLayoutId id="2147483879" r:id="rId94"/>
    <p:sldLayoutId id="2147483880" r:id="rId95"/>
    <p:sldLayoutId id="2147483881" r:id="rId96"/>
    <p:sldLayoutId id="2147483882" r:id="rId97"/>
    <p:sldLayoutId id="2147483883" r:id="rId98"/>
    <p:sldLayoutId id="2147483884" r:id="rId99"/>
    <p:sldLayoutId id="2147483885" r:id="rId100"/>
    <p:sldLayoutId id="2147483886" r:id="rId101"/>
    <p:sldLayoutId id="2147483887" r:id="rId102"/>
    <p:sldLayoutId id="2147483888" r:id="rId103"/>
    <p:sldLayoutId id="2147483889" r:id="rId104"/>
    <p:sldLayoutId id="2147483890" r:id="rId105"/>
    <p:sldLayoutId id="2147483891" r:id="rId106"/>
    <p:sldLayoutId id="2147483892" r:id="rId107"/>
    <p:sldLayoutId id="2147483893" r:id="rId108"/>
    <p:sldLayoutId id="2147483894" r:id="rId109"/>
    <p:sldLayoutId id="2147483895" r:id="rId110"/>
    <p:sldLayoutId id="2147483896" r:id="rId111"/>
    <p:sldLayoutId id="2147483897" r:id="rId112"/>
    <p:sldLayoutId id="2147483898" r:id="rId113"/>
    <p:sldLayoutId id="2147483899" r:id="rId114"/>
    <p:sldLayoutId id="2147483900" r:id="rId115"/>
    <p:sldLayoutId id="2147483901" r:id="rId116"/>
    <p:sldLayoutId id="2147483902" r:id="rId117"/>
    <p:sldLayoutId id="2147483903" r:id="rId118"/>
    <p:sldLayoutId id="2147483904" r:id="rId119"/>
    <p:sldLayoutId id="2147483905" r:id="rId120"/>
    <p:sldLayoutId id="2147483906" r:id="rId121"/>
    <p:sldLayoutId id="2147483907" r:id="rId122"/>
    <p:sldLayoutId id="2147483908" r:id="rId123"/>
    <p:sldLayoutId id="2147483909" r:id="rId124"/>
    <p:sldLayoutId id="2147483910" r:id="rId125"/>
    <p:sldLayoutId id="2147483911" r:id="rId126"/>
    <p:sldLayoutId id="2147483912" r:id="rId127"/>
    <p:sldLayoutId id="2147483913" r:id="rId128"/>
    <p:sldLayoutId id="2147483914" r:id="rId129"/>
    <p:sldLayoutId id="2147483915" r:id="rId130"/>
    <p:sldLayoutId id="2147483916" r:id="rId131"/>
    <p:sldLayoutId id="2147483917" r:id="rId132"/>
    <p:sldLayoutId id="2147483918" r:id="rId133"/>
    <p:sldLayoutId id="2147483919" r:id="rId134"/>
    <p:sldLayoutId id="2147483920" r:id="rId135"/>
    <p:sldLayoutId id="2147483921" r:id="rId136"/>
    <p:sldLayoutId id="2147483922" r:id="rId137"/>
    <p:sldLayoutId id="2147483923" r:id="rId138"/>
    <p:sldLayoutId id="2147483924" r:id="rId139"/>
    <p:sldLayoutId id="2147483925" r:id="rId140"/>
    <p:sldLayoutId id="2147483926" r:id="rId141"/>
    <p:sldLayoutId id="2147483927" r:id="rId142"/>
    <p:sldLayoutId id="2147483928" r:id="rId143"/>
    <p:sldLayoutId id="2147483929" r:id="rId144"/>
    <p:sldLayoutId id="2147483930" r:id="rId145"/>
    <p:sldLayoutId id="2147483931" r:id="rId146"/>
    <p:sldLayoutId id="2147483932" r:id="rId147"/>
    <p:sldLayoutId id="2147483933" r:id="rId148"/>
    <p:sldLayoutId id="2147483934" r:id="rId149"/>
    <p:sldLayoutId id="2147483935" r:id="rId150"/>
    <p:sldLayoutId id="2147483936" r:id="rId151"/>
    <p:sldLayoutId id="2147483937" r:id="rId152"/>
    <p:sldLayoutId id="2147483938" r:id="rId153"/>
    <p:sldLayoutId id="2147483939" r:id="rId154"/>
    <p:sldLayoutId id="2147483940" r:id="rId155"/>
    <p:sldLayoutId id="2147483941" r:id="rId156"/>
    <p:sldLayoutId id="2147483942" r:id="rId157"/>
    <p:sldLayoutId id="2147483943" r:id="rId158"/>
    <p:sldLayoutId id="2147483944" r:id="rId159"/>
    <p:sldLayoutId id="2147483945" r:id="rId160"/>
    <p:sldLayoutId id="2147483946" r:id="rId161"/>
    <p:sldLayoutId id="2147483947" r:id="rId162"/>
    <p:sldLayoutId id="2147483948" r:id="rId163"/>
    <p:sldLayoutId id="2147483949" r:id="rId164"/>
    <p:sldLayoutId id="2147483950" r:id="rId165"/>
    <p:sldLayoutId id="2147483951" r:id="rId166"/>
    <p:sldLayoutId id="2147483952" r:id="rId167"/>
    <p:sldLayoutId id="2147483953" r:id="rId168"/>
    <p:sldLayoutId id="2147483954" r:id="rId169"/>
    <p:sldLayoutId id="2147483955" r:id="rId170"/>
    <p:sldLayoutId id="2147483956" r:id="rId171"/>
    <p:sldLayoutId id="2147483957" r:id="rId172"/>
    <p:sldLayoutId id="2147483958" r:id="rId173"/>
    <p:sldLayoutId id="2147483959" r:id="rId174"/>
    <p:sldLayoutId id="2147483960" r:id="rId175"/>
    <p:sldLayoutId id="2147483961" r:id="rId176"/>
    <p:sldLayoutId id="2147483962" r:id="rId177"/>
    <p:sldLayoutId id="2147483963" r:id="rId178"/>
    <p:sldLayoutId id="2147483964" r:id="rId179"/>
    <p:sldLayoutId id="2147483965" r:id="rId180"/>
    <p:sldLayoutId id="2147483966" r:id="rId181"/>
    <p:sldLayoutId id="2147483967" r:id="rId182"/>
    <p:sldLayoutId id="2147483968" r:id="rId183"/>
    <p:sldLayoutId id="2147483969" r:id="rId184"/>
    <p:sldLayoutId id="2147483970" r:id="rId185"/>
    <p:sldLayoutId id="2147483971" r:id="rId186"/>
    <p:sldLayoutId id="2147483972" r:id="rId187"/>
    <p:sldLayoutId id="2147483973" r:id="rId188"/>
    <p:sldLayoutId id="2147483974" r:id="rId189"/>
    <p:sldLayoutId id="2147483975" r:id="rId190"/>
    <p:sldLayoutId id="2147483976" r:id="rId191"/>
    <p:sldLayoutId id="2147483977" r:id="rId192"/>
    <p:sldLayoutId id="2147483978" r:id="rId193"/>
    <p:sldLayoutId id="2147483979" r:id="rId194"/>
    <p:sldLayoutId id="2147483980" r:id="rId195"/>
    <p:sldLayoutId id="2147483981" r:id="rId196"/>
    <p:sldLayoutId id="2147483982" r:id="rId197"/>
    <p:sldLayoutId id="2147483983" r:id="rId198"/>
    <p:sldLayoutId id="2147483984" r:id="rId199"/>
    <p:sldLayoutId id="2147483985" r:id="rId200"/>
    <p:sldLayoutId id="2147483986" r:id="rId201"/>
    <p:sldLayoutId id="2147483987" r:id="rId202"/>
    <p:sldLayoutId id="2147483988" r:id="rId203"/>
    <p:sldLayoutId id="2147483989" r:id="rId204"/>
    <p:sldLayoutId id="2147483990" r:id="rId205"/>
    <p:sldLayoutId id="2147483991" r:id="rId206"/>
    <p:sldLayoutId id="2147483992" r:id="rId207"/>
    <p:sldLayoutId id="2147483993" r:id="rId208"/>
    <p:sldLayoutId id="2147483994" r:id="rId209"/>
    <p:sldLayoutId id="2147483995" r:id="rId210"/>
    <p:sldLayoutId id="2147483996" r:id="rId211"/>
    <p:sldLayoutId id="2147483997" r:id="rId212"/>
    <p:sldLayoutId id="2147483998" r:id="rId213"/>
    <p:sldLayoutId id="2147483999" r:id="rId214"/>
    <p:sldLayoutId id="2147484000" r:id="rId215"/>
    <p:sldLayoutId id="2147484001" r:id="rId216"/>
    <p:sldLayoutId id="2147484002" r:id="rId217"/>
    <p:sldLayoutId id="2147484003" r:id="rId218"/>
    <p:sldLayoutId id="2147484004" r:id="rId219"/>
    <p:sldLayoutId id="2147484005" r:id="rId220"/>
    <p:sldLayoutId id="2147484006" r:id="rId221"/>
    <p:sldLayoutId id="2147484007" r:id="rId222"/>
    <p:sldLayoutId id="2147484008" r:id="rId223"/>
    <p:sldLayoutId id="2147484009" r:id="rId224"/>
    <p:sldLayoutId id="2147484010" r:id="rId225"/>
    <p:sldLayoutId id="2147484011" r:id="rId226"/>
    <p:sldLayoutId id="2147484012" r:id="rId227"/>
    <p:sldLayoutId id="2147484013" r:id="rId228"/>
    <p:sldLayoutId id="2147484014" r:id="rId229"/>
    <p:sldLayoutId id="2147484015" r:id="rId230"/>
    <p:sldLayoutId id="2147484016" r:id="rId231"/>
    <p:sldLayoutId id="2147484017" r:id="rId232"/>
    <p:sldLayoutId id="2147484018" r:id="rId233"/>
    <p:sldLayoutId id="2147484019" r:id="rId234"/>
    <p:sldLayoutId id="2147484020" r:id="rId235"/>
    <p:sldLayoutId id="2147484021" r:id="rId236"/>
    <p:sldLayoutId id="2147484022" r:id="rId237"/>
    <p:sldLayoutId id="2147484023" r:id="rId238"/>
    <p:sldLayoutId id="2147484024" r:id="rId239"/>
    <p:sldLayoutId id="2147484025" r:id="rId240"/>
    <p:sldLayoutId id="2147484026" r:id="rId241"/>
    <p:sldLayoutId id="2147484027" r:id="rId242"/>
    <p:sldLayoutId id="2147484028" r:id="rId243"/>
    <p:sldLayoutId id="2147484029" r:id="rId244"/>
    <p:sldLayoutId id="2147484030" r:id="rId245"/>
    <p:sldLayoutId id="2147484031" r:id="rId246"/>
    <p:sldLayoutId id="2147484032" r:id="rId247"/>
    <p:sldLayoutId id="2147484033" r:id="rId248"/>
    <p:sldLayoutId id="2147484034" r:id="rId249"/>
    <p:sldLayoutId id="2147484035" r:id="rId250"/>
    <p:sldLayoutId id="2147484036" r:id="rId251"/>
    <p:sldLayoutId id="2147484037" r:id="rId252"/>
    <p:sldLayoutId id="2147484038" r:id="rId253"/>
    <p:sldLayoutId id="2147484039" r:id="rId254"/>
    <p:sldLayoutId id="2147484040" r:id="rId255"/>
    <p:sldLayoutId id="2147484041" r:id="rId256"/>
    <p:sldLayoutId id="2147484042" r:id="rId257"/>
    <p:sldLayoutId id="2147484043" r:id="rId258"/>
    <p:sldLayoutId id="2147484044" r:id="rId259"/>
    <p:sldLayoutId id="2147484045" r:id="rId260"/>
    <p:sldLayoutId id="2147484046" r:id="rId261"/>
    <p:sldLayoutId id="2147484047" r:id="rId262"/>
    <p:sldLayoutId id="2147484048" r:id="rId263"/>
    <p:sldLayoutId id="2147484049" r:id="rId264"/>
    <p:sldLayoutId id="2147484050" r:id="rId265"/>
    <p:sldLayoutId id="2147484051" r:id="rId266"/>
    <p:sldLayoutId id="2147484052" r:id="rId267"/>
    <p:sldLayoutId id="2147484053" r:id="rId268"/>
    <p:sldLayoutId id="2147484054" r:id="rId269"/>
    <p:sldLayoutId id="2147484055" r:id="rId270"/>
    <p:sldLayoutId id="2147484056" r:id="rId271"/>
    <p:sldLayoutId id="2147484057" r:id="rId272"/>
    <p:sldLayoutId id="2147484058" r:id="rId273"/>
    <p:sldLayoutId id="2147484059" r:id="rId274"/>
    <p:sldLayoutId id="2147484060" r:id="rId275"/>
    <p:sldLayoutId id="2147484061" r:id="rId276"/>
    <p:sldLayoutId id="2147484062" r:id="rId277"/>
    <p:sldLayoutId id="2147484063" r:id="rId278"/>
    <p:sldLayoutId id="2147484064" r:id="rId279"/>
    <p:sldLayoutId id="2147484065" r:id="rId280"/>
    <p:sldLayoutId id="2147484066" r:id="rId281"/>
    <p:sldLayoutId id="2147484067" r:id="rId282"/>
    <p:sldLayoutId id="2147484068" r:id="rId283"/>
    <p:sldLayoutId id="2147484069" r:id="rId284"/>
    <p:sldLayoutId id="2147484070" r:id="rId285"/>
    <p:sldLayoutId id="2147484071" r:id="rId286"/>
    <p:sldLayoutId id="2147484072" r:id="rId287"/>
    <p:sldLayoutId id="2147484073" r:id="rId288"/>
    <p:sldLayoutId id="2147484074" r:id="rId289"/>
    <p:sldLayoutId id="2147484075" r:id="rId290"/>
    <p:sldLayoutId id="2147484076" r:id="rId291"/>
    <p:sldLayoutId id="2147484077" r:id="rId292"/>
    <p:sldLayoutId id="2147484078" r:id="rId293"/>
    <p:sldLayoutId id="2147484079" r:id="rId294"/>
    <p:sldLayoutId id="2147484080" r:id="rId295"/>
    <p:sldLayoutId id="2147484081" r:id="rId296"/>
    <p:sldLayoutId id="2147484082" r:id="rId297"/>
    <p:sldLayoutId id="2147484083" r:id="rId298"/>
    <p:sldLayoutId id="2147484084" r:id="rId299"/>
    <p:sldLayoutId id="2147484085" r:id="rId300"/>
    <p:sldLayoutId id="2147484086" r:id="rId301"/>
    <p:sldLayoutId id="2147484087" r:id="rId302"/>
    <p:sldLayoutId id="2147484088" r:id="rId303"/>
    <p:sldLayoutId id="2147484089" r:id="rId304"/>
    <p:sldLayoutId id="2147484090" r:id="rId305"/>
    <p:sldLayoutId id="2147484091" r:id="rId306"/>
    <p:sldLayoutId id="2147484092" r:id="rId307"/>
    <p:sldLayoutId id="2147484093" r:id="rId308"/>
    <p:sldLayoutId id="2147484094" r:id="rId309"/>
    <p:sldLayoutId id="2147484095" r:id="rId310"/>
    <p:sldLayoutId id="2147484096" r:id="rId3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Graphik" panose="020B05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5ACBF0"/>
          </p15:clr>
        </p15:guide>
        <p15:guide id="2" pos="622">
          <p15:clr>
            <a:srgbClr val="C35EA4"/>
          </p15:clr>
        </p15:guide>
        <p15:guide id="3" pos="860">
          <p15:clr>
            <a:srgbClr val="A4A3A4"/>
          </p15:clr>
        </p15:guide>
        <p15:guide id="4" pos="1241">
          <p15:clr>
            <a:srgbClr val="A4A3A4"/>
          </p15:clr>
        </p15:guide>
        <p15:guide id="5" pos="1480">
          <p15:clr>
            <a:srgbClr val="A4A3A4"/>
          </p15:clr>
        </p15:guide>
        <p15:guide id="6" pos="1861">
          <p15:clr>
            <a:srgbClr val="A4A3A4"/>
          </p15:clr>
        </p15:guide>
        <p15:guide id="7" pos="2100">
          <p15:clr>
            <a:srgbClr val="A4A3A4"/>
          </p15:clr>
        </p15:guide>
        <p15:guide id="8" pos="2482">
          <p15:clr>
            <a:srgbClr val="A4A3A4"/>
          </p15:clr>
        </p15:guide>
        <p15:guide id="9" pos="2719">
          <p15:clr>
            <a:srgbClr val="A4A3A4"/>
          </p15:clr>
        </p15:guide>
        <p15:guide id="10" pos="3101">
          <p15:clr>
            <a:srgbClr val="A4A3A4"/>
          </p15:clr>
        </p15:guide>
        <p15:guide id="11" pos="3338">
          <p15:clr>
            <a:srgbClr val="A4A3A4"/>
          </p15:clr>
        </p15:guide>
        <p15:guide id="12" pos="3720">
          <p15:clr>
            <a:srgbClr val="A4A3A4"/>
          </p15:clr>
        </p15:guide>
        <p15:guide id="13" pos="3959">
          <p15:clr>
            <a:srgbClr val="A4A3A4"/>
          </p15:clr>
        </p15:guide>
        <p15:guide id="14" pos="4340">
          <p15:clr>
            <a:srgbClr val="A4A3A4"/>
          </p15:clr>
        </p15:guide>
        <p15:guide id="15" pos="4578">
          <p15:clr>
            <a:srgbClr val="A4A3A4"/>
          </p15:clr>
        </p15:guide>
        <p15:guide id="16" pos="4960">
          <p15:clr>
            <a:srgbClr val="A4A3A4"/>
          </p15:clr>
        </p15:guide>
        <p15:guide id="17" pos="5198">
          <p15:clr>
            <a:srgbClr val="A4A3A4"/>
          </p15:clr>
        </p15:guide>
        <p15:guide id="18" pos="5580">
          <p15:clr>
            <a:srgbClr val="A4A3A4"/>
          </p15:clr>
        </p15:guide>
        <p15:guide id="19" pos="5818">
          <p15:clr>
            <a:srgbClr val="A4A3A4"/>
          </p15:clr>
        </p15:guide>
        <p15:guide id="20" pos="6199">
          <p15:clr>
            <a:srgbClr val="A4A3A4"/>
          </p15:clr>
        </p15:guide>
        <p15:guide id="21" pos="6438">
          <p15:clr>
            <a:srgbClr val="A4A3A4"/>
          </p15:clr>
        </p15:guide>
        <p15:guide id="22" pos="6820">
          <p15:clr>
            <a:srgbClr val="A4A3A4"/>
          </p15:clr>
        </p15:guide>
        <p15:guide id="23" pos="7057">
          <p15:clr>
            <a:srgbClr val="C35EA4"/>
          </p15:clr>
        </p15:guide>
        <p15:guide id="24" pos="7439">
          <p15:clr>
            <a:srgbClr val="5ACBF0"/>
          </p15:clr>
        </p15:guide>
        <p15:guide id="25" orient="horz" pos="240">
          <p15:clr>
            <a:srgbClr val="5ACBF0"/>
          </p15:clr>
        </p15:guide>
        <p15:guide id="26" orient="horz" pos="4148">
          <p15:clr>
            <a:srgbClr val="5ACBF0"/>
          </p15:clr>
        </p15:guide>
        <p15:guide id="27" orient="horz" pos="4084">
          <p15:clr>
            <a:srgbClr val="5ACBF0"/>
          </p15:clr>
        </p15:guide>
        <p15:guide id="28" orient="horz" pos="3976">
          <p15:clr>
            <a:srgbClr val="9FCC3B"/>
          </p15:clr>
        </p15:guide>
        <p15:guide id="29" orient="horz" pos="3806">
          <p15:clr>
            <a:srgbClr val="C35EA4"/>
          </p15:clr>
        </p15:guide>
        <p15:guide id="30" orient="horz" pos="911">
          <p15:clr>
            <a:srgbClr val="9FCC3B"/>
          </p15:clr>
        </p15:guide>
        <p15:guide id="31" orient="horz" pos="108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8.png"/><Relationship Id="rId11" Type="http://schemas.openxmlformats.org/officeDocument/2006/relationships/image" Target="../media/image103.svg"/><Relationship Id="rId5" Type="http://schemas.openxmlformats.org/officeDocument/2006/relationships/image" Target="../media/image77.png"/><Relationship Id="rId10" Type="http://schemas.openxmlformats.org/officeDocument/2006/relationships/image" Target="../media/image102.png"/><Relationship Id="rId4" Type="http://schemas.openxmlformats.org/officeDocument/2006/relationships/image" Target="../media/image97.svg"/><Relationship Id="rId9" Type="http://schemas.openxmlformats.org/officeDocument/2006/relationships/image" Target="../media/image10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18" Type="http://schemas.openxmlformats.org/officeDocument/2006/relationships/image" Target="../media/image88.png"/><Relationship Id="rId3" Type="http://schemas.openxmlformats.org/officeDocument/2006/relationships/image" Target="../media/image75.png"/><Relationship Id="rId21" Type="http://schemas.openxmlformats.org/officeDocument/2006/relationships/image" Target="../media/image6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17" Type="http://schemas.openxmlformats.org/officeDocument/2006/relationships/image" Target="../media/image87.svg"/><Relationship Id="rId25" Type="http://schemas.openxmlformats.org/officeDocument/2006/relationships/image" Target="../media/image9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6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24" Type="http://schemas.openxmlformats.org/officeDocument/2006/relationships/image" Target="../media/image92.png"/><Relationship Id="rId5" Type="http://schemas.openxmlformats.org/officeDocument/2006/relationships/image" Target="../media/image77.png"/><Relationship Id="rId15" Type="http://schemas.openxmlformats.org/officeDocument/2006/relationships/image" Target="../media/image63.svg"/><Relationship Id="rId23" Type="http://schemas.openxmlformats.org/officeDocument/2006/relationships/image" Target="../media/image91.svg"/><Relationship Id="rId10" Type="http://schemas.openxmlformats.org/officeDocument/2006/relationships/image" Target="../media/image82.png"/><Relationship Id="rId19" Type="http://schemas.openxmlformats.org/officeDocument/2006/relationships/image" Target="../media/image89.svg"/><Relationship Id="rId4" Type="http://schemas.openxmlformats.org/officeDocument/2006/relationships/image" Target="../media/image76.svg"/><Relationship Id="rId9" Type="http://schemas.openxmlformats.org/officeDocument/2006/relationships/image" Target="../media/image81.svg"/><Relationship Id="rId14" Type="http://schemas.openxmlformats.org/officeDocument/2006/relationships/image" Target="../media/image62.png"/><Relationship Id="rId22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5.svg"/><Relationship Id="rId7" Type="http://schemas.openxmlformats.org/officeDocument/2006/relationships/image" Target="../media/image70.svg"/><Relationship Id="rId12" Type="http://schemas.openxmlformats.org/officeDocument/2006/relationships/image" Target="../media/image93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9.png"/><Relationship Id="rId11" Type="http://schemas.openxmlformats.org/officeDocument/2006/relationships/image" Target="../media/image92.png"/><Relationship Id="rId5" Type="http://schemas.openxmlformats.org/officeDocument/2006/relationships/image" Target="../media/image85.svg"/><Relationship Id="rId10" Type="http://schemas.openxmlformats.org/officeDocument/2006/relationships/image" Target="../media/image91.svg"/><Relationship Id="rId4" Type="http://schemas.openxmlformats.org/officeDocument/2006/relationships/image" Target="../media/image84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5EAD-6632-D589-DBCC-FB625CA4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359" y="2273116"/>
            <a:ext cx="6083397" cy="1495794"/>
          </a:xfrm>
        </p:spPr>
        <p:txBody>
          <a:bodyPr/>
          <a:lstStyle/>
          <a:p>
            <a:r>
              <a:rPr lang="en-US" dirty="0"/>
              <a:t>{{</a:t>
            </a:r>
            <a:r>
              <a:rPr lang="en-US" dirty="0" err="1"/>
              <a:t>toolname</a:t>
            </a:r>
            <a:r>
              <a:rPr lang="en-US" dirty="0"/>
              <a:t>}}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B7AE2-29FE-2777-FB2F-DDF3781D53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359" y="3645067"/>
            <a:ext cx="6083396" cy="695914"/>
          </a:xfrm>
        </p:spPr>
        <p:txBody>
          <a:bodyPr vert="horz" wrap="square" lIns="0" tIns="360000" rIns="0" bIns="0" rtlCol="0" anchor="t">
            <a:spAutoFit/>
          </a:bodyPr>
          <a:lstStyle/>
          <a:p>
            <a:r>
              <a:rPr lang="en-US" dirty="0">
                <a:latin typeface="GT Sectra Fine Rg"/>
              </a:rPr>
              <a:t>AFS GenAI COTS Team</a:t>
            </a:r>
          </a:p>
        </p:txBody>
      </p:sp>
    </p:spTree>
    <p:extLst>
      <p:ext uri="{BB962C8B-B14F-4D97-AF65-F5344CB8AC3E}">
        <p14:creationId xmlns:p14="http://schemas.microsoft.com/office/powerpoint/2010/main" val="310096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061838-DC47-9690-AD2A-6B77AE6ED419}"/>
              </a:ext>
            </a:extLst>
          </p:cNvPr>
          <p:cNvSpPr/>
          <p:nvPr/>
        </p:nvSpPr>
        <p:spPr>
          <a:xfrm>
            <a:off x="381000" y="851095"/>
            <a:ext cx="11430000" cy="53246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 bIns="91440" rtlCol="0" anchor="t"/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</a:rPr>
              <a:t>LOCAL ENV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4CFB72F-7E6E-AC54-5549-A6F95FE7D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611" y="2488022"/>
            <a:ext cx="10414778" cy="2369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6CE46-04C5-421B-F972-B5F6E5FE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AA8F99-714A-11ED-9F7A-9057B8198C34}"/>
              </a:ext>
            </a:extLst>
          </p:cNvPr>
          <p:cNvSpPr/>
          <p:nvPr/>
        </p:nvSpPr>
        <p:spPr>
          <a:xfrm>
            <a:off x="492368" y="1709227"/>
            <a:ext cx="11207264" cy="4297677"/>
          </a:xfrm>
          <a:prstGeom prst="rect">
            <a:avLst/>
          </a:prstGeom>
          <a:noFill/>
          <a:ln w="76200" cap="flat" cmpd="sng" algn="ctr">
            <a:solidFill>
              <a:schemeClr val="bg1">
                <a:lumMod val="65000"/>
              </a:schemeClr>
            </a:solidFill>
            <a:prstDash val="lg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tIns="91440" bIns="91440" rtlCol="0" anchor="t"/>
          <a:lstStyle/>
          <a:p>
            <a:r>
              <a:rPr lang="en-US" sz="2400" b="1">
                <a:solidFill>
                  <a:schemeClr val="bg1"/>
                </a:solidFill>
              </a:rPr>
              <a:t>  Easily shareable Docker dev-container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EACADF-2048-0C5E-8F69-28AE0D62898C}"/>
              </a:ext>
            </a:extLst>
          </p:cNvPr>
          <p:cNvSpPr/>
          <p:nvPr/>
        </p:nvSpPr>
        <p:spPr>
          <a:xfrm>
            <a:off x="610772" y="2180499"/>
            <a:ext cx="6471138" cy="12485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Project Research Markdown</a:t>
            </a:r>
          </a:p>
          <a:p>
            <a:r>
              <a:rPr lang="en-US" b="1" dirty="0">
                <a:solidFill>
                  <a:schemeClr val="bg1"/>
                </a:solidFill>
              </a:rPr>
              <a:t>BRAINTRUST-LOCAL-DATA-PLANE</a:t>
            </a:r>
          </a:p>
          <a:p>
            <a:r>
              <a:rPr lang="en-US" b="1" dirty="0">
                <a:solidFill>
                  <a:schemeClr val="bg1"/>
                </a:solidFill>
              </a:rPr>
              <a:t>CLAUDE-AGENT-SDK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54D49-725F-EF99-32F3-B2F6F15D902C}"/>
              </a:ext>
            </a:extLst>
          </p:cNvPr>
          <p:cNvSpPr/>
          <p:nvPr/>
        </p:nvSpPr>
        <p:spPr>
          <a:xfrm>
            <a:off x="7200314" y="2175120"/>
            <a:ext cx="1743662" cy="38686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US" sz="1100" b="1" dirty="0"/>
              <a:t>LOCAL-ENV-SPEC.md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F4CAEE-B67B-882A-74DA-F98B4ED49EC9}"/>
              </a:ext>
            </a:extLst>
          </p:cNvPr>
          <p:cNvSpPr/>
          <p:nvPr/>
        </p:nvSpPr>
        <p:spPr>
          <a:xfrm>
            <a:off x="7200313" y="2549618"/>
            <a:ext cx="1743662" cy="5854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AI Generated documentation of the local dev 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2B158-B8C7-0D8E-1E93-1AC97028021E}"/>
              </a:ext>
            </a:extLst>
          </p:cNvPr>
          <p:cNvSpPr/>
          <p:nvPr/>
        </p:nvSpPr>
        <p:spPr>
          <a:xfrm>
            <a:off x="610771" y="3159371"/>
            <a:ext cx="6471138" cy="41968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AI Generated documentation “definitive developer guides”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D495D-1A9A-1310-F2A8-033BFCCFC291}"/>
              </a:ext>
            </a:extLst>
          </p:cNvPr>
          <p:cNvSpPr/>
          <p:nvPr/>
        </p:nvSpPr>
        <p:spPr>
          <a:xfrm>
            <a:off x="610771" y="3899097"/>
            <a:ext cx="2652934" cy="1916720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endParaRPr lang="en-US" b="1" dirty="0">
              <a:solidFill>
                <a:schemeClr val="bg2"/>
              </a:solidFill>
            </a:endParaRPr>
          </a:p>
          <a:p>
            <a:pPr algn="ctr"/>
            <a:endParaRPr lang="en-US" dirty="0">
              <a:solidFill>
                <a:schemeClr val="bg2"/>
              </a:solidFill>
            </a:endParaRPr>
          </a:p>
          <a:p>
            <a:pPr algn="ctr"/>
            <a:r>
              <a:rPr lang="en-US" dirty="0">
                <a:solidFill>
                  <a:schemeClr val="bg2"/>
                </a:solidFill>
              </a:rPr>
              <a:t>Hook on Pull Request triggers Claude Agent SDK Code Review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FCFFB-9B92-5E28-8326-E556C24ACE34}"/>
              </a:ext>
            </a:extLst>
          </p:cNvPr>
          <p:cNvSpPr/>
          <p:nvPr/>
        </p:nvSpPr>
        <p:spPr>
          <a:xfrm>
            <a:off x="3443066" y="3899097"/>
            <a:ext cx="2652934" cy="1916720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Claude Agent SDK runs headless in Git 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DEABD4-0526-A94F-8B03-146A11C2DDB2}"/>
              </a:ext>
            </a:extLst>
          </p:cNvPr>
          <p:cNvSpPr/>
          <p:nvPr/>
        </p:nvSpPr>
        <p:spPr>
          <a:xfrm>
            <a:off x="6316394" y="3899097"/>
            <a:ext cx="2377440" cy="1916720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Simple App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We need a project with a real </a:t>
            </a:r>
            <a:r>
              <a:rPr lang="en-US" b="1" dirty="0">
                <a:solidFill>
                  <a:schemeClr val="bg1"/>
                </a:solidFill>
              </a:rPr>
              <a:t>PR</a:t>
            </a:r>
            <a:r>
              <a:rPr lang="en-US" dirty="0">
                <a:solidFill>
                  <a:schemeClr val="bg1"/>
                </a:solidFill>
              </a:rPr>
              <a:t> so we have something to </a:t>
            </a:r>
            <a:r>
              <a:rPr lang="en-US" b="1" dirty="0">
                <a:solidFill>
                  <a:schemeClr val="bg1"/>
                </a:solidFill>
              </a:rPr>
              <a:t>Code Review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5DBA3-B3C5-3624-A086-576E719B612D}"/>
              </a:ext>
            </a:extLst>
          </p:cNvPr>
          <p:cNvSpPr/>
          <p:nvPr/>
        </p:nvSpPr>
        <p:spPr>
          <a:xfrm>
            <a:off x="9008013" y="3899097"/>
            <a:ext cx="2377440" cy="1916720"/>
          </a:xfrm>
          <a:prstGeom prst="rect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bIns="91440" rtlCol="0" anchor="b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Braintrust Local Data Plane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AE347-B789-FBA9-9C70-371A5EB4DBC2}"/>
              </a:ext>
            </a:extLst>
          </p:cNvPr>
          <p:cNvSpPr/>
          <p:nvPr/>
        </p:nvSpPr>
        <p:spPr>
          <a:xfrm>
            <a:off x="9351604" y="1885287"/>
            <a:ext cx="1743662" cy="38686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r>
              <a:rPr lang="en-US" b="1" dirty="0"/>
              <a:t>VISION.md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9CD4C-B815-7F82-426D-5686B9F2A424}"/>
              </a:ext>
            </a:extLst>
          </p:cNvPr>
          <p:cNvSpPr/>
          <p:nvPr/>
        </p:nvSpPr>
        <p:spPr>
          <a:xfrm>
            <a:off x="9351603" y="2259785"/>
            <a:ext cx="1743662" cy="13610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An AI Code Review Agent can be improved purely with Braintrust LLM Scorers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A1227A-E9AB-25E8-781E-0718D73BA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476" y="4462018"/>
            <a:ext cx="1987080" cy="551966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13A64F1-2230-ED84-A4CB-915DBB22D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698" y="3943843"/>
            <a:ext cx="699080" cy="6990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96D0AA2-3F10-12E0-3547-A4CCB42CB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2675" y="4117784"/>
            <a:ext cx="1352439" cy="2900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2DAB9CB-4517-3F3D-1F27-F135AC690F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8964" y="4030293"/>
            <a:ext cx="526759" cy="5267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0EAA23-18C9-1E34-5425-6071620017DA}"/>
              </a:ext>
            </a:extLst>
          </p:cNvPr>
          <p:cNvSpPr txBox="1"/>
          <p:nvPr/>
        </p:nvSpPr>
        <p:spPr>
          <a:xfrm>
            <a:off x="4002675" y="31039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((this slide must show what can run locally, what must run in cloud etc.}}</a:t>
            </a:r>
          </a:p>
        </p:txBody>
      </p:sp>
    </p:spTree>
    <p:extLst>
      <p:ext uri="{BB962C8B-B14F-4D97-AF65-F5344CB8AC3E}">
        <p14:creationId xmlns:p14="http://schemas.microsoft.com/office/powerpoint/2010/main" val="221483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260D7-24C8-04A0-126B-33E8DFF3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770A-FB7F-3F88-A2FA-EA553296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{{Nuanced overall recommendation such as “wait and watch”}}</a:t>
            </a:r>
          </a:p>
          <a:p>
            <a:pPr lvl="1"/>
            <a:r>
              <a:rPr lang="en-US" dirty="0"/>
              <a:t>{{High effort gamble may be worth the risk with sky-high ROI}}</a:t>
            </a:r>
          </a:p>
          <a:p>
            <a:pPr lvl="1"/>
            <a:r>
              <a:rPr lang="en-US" dirty="0"/>
              <a:t>{{</a:t>
            </a:r>
            <a:r>
              <a:rPr lang="en-US" dirty="0" err="1"/>
              <a:t>etc</a:t>
            </a:r>
            <a:r>
              <a:rPr lang="en-US" dirty="0"/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392176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B930-9F45-6FAC-D2C5-FA6E9FC0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Origination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ACF0-6D23-6E43-D7E3-82F0134A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89028"/>
            <a:ext cx="11430000" cy="56515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Why are we evaluating {{</a:t>
            </a:r>
            <a:r>
              <a:rPr lang="en-US" dirty="0" err="1"/>
              <a:t>toolname</a:t>
            </a:r>
            <a:r>
              <a:rPr lang="en-US" dirty="0"/>
              <a:t>}}</a:t>
            </a:r>
          </a:p>
          <a:p>
            <a:pPr lvl="1"/>
            <a:r>
              <a:rPr lang="en-US" dirty="0"/>
              <a:t>Arguments can be made that {{</a:t>
            </a:r>
            <a:r>
              <a:rPr lang="en-US" dirty="0" err="1"/>
              <a:t>toolname</a:t>
            </a:r>
            <a:r>
              <a:rPr lang="en-US" dirty="0"/>
              <a:t>}} provides {detailed value statement}}</a:t>
            </a:r>
          </a:p>
          <a:p>
            <a:pPr lvl="2"/>
            <a:r>
              <a:rPr lang="en-US" dirty="0"/>
              <a:t>{{value prop-1}}</a:t>
            </a:r>
            <a:endParaRPr lang="en-U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2"/>
            <a:r>
              <a:rPr lang="en-US" dirty="0"/>
              <a:t>{{value prop-2}}</a:t>
            </a:r>
            <a:endParaRPr lang="en-U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2"/>
            <a:r>
              <a:rPr lang="en-US" dirty="0"/>
              <a:t>{{value prop-3}}  ((limit to 5)) ((Style is </a:t>
            </a:r>
            <a:r>
              <a:rPr lang="en-US" b="1" dirty="0"/>
              <a:t>conversational, even in bullets</a:t>
            </a:r>
            <a:r>
              <a:rPr lang="en-US" dirty="0"/>
              <a:t>, emphasize key points with bold typeface))</a:t>
            </a:r>
            <a:endParaRPr lang="en-U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r>
              <a:rPr lang="en-US" sz="2800" b="1" dirty="0">
                <a:solidFill>
                  <a:srgbClr val="FF7800"/>
                </a:solidFill>
              </a:rPr>
              <a:t>TL;DR</a:t>
            </a:r>
          </a:p>
          <a:p>
            <a:pPr marL="457200" lvl="2" indent="0">
              <a:buNone/>
            </a:pPr>
            <a:r>
              <a:rPr lang="en-US" sz="2800" dirty="0"/>
              <a:t>{</a:t>
            </a:r>
            <a:r>
              <a:rPr lang="en-US" sz="2800" dirty="0" err="1"/>
              <a:t>toolname</a:t>
            </a:r>
            <a:r>
              <a:rPr lang="en-US" sz="2800" dirty="0"/>
              <a:t>} claims to {</a:t>
            </a:r>
            <a:r>
              <a:rPr lang="en-US" sz="2800" dirty="0" err="1"/>
              <a:t>xyz</a:t>
            </a:r>
            <a:r>
              <a:rPr lang="en-US" sz="2800" dirty="0"/>
              <a:t>} ((attention grabbing value prop one-liner))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0E43A-8CEE-30D4-E928-49E38BC6524A}"/>
              </a:ext>
            </a:extLst>
          </p:cNvPr>
          <p:cNvSpPr txBox="1"/>
          <p:nvPr/>
        </p:nvSpPr>
        <p:spPr>
          <a:xfrm>
            <a:off x="1073150" y="6375622"/>
            <a:ext cx="11118850" cy="361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/>
              <a:t>¹ </a:t>
            </a:r>
            <a:r>
              <a:rPr lang="en-US" sz="1200"/>
              <a:t>paraphrased from founder interviews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86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3FEEC-A519-94AA-C9C0-1882E4C41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51674D8D-9053-239C-6D9F-6E15981532AC}"/>
              </a:ext>
            </a:extLst>
          </p:cNvPr>
          <p:cNvSpPr/>
          <p:nvPr/>
        </p:nvSpPr>
        <p:spPr>
          <a:xfrm>
            <a:off x="5481" y="5523402"/>
            <a:ext cx="1023596" cy="1140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Watchlist Tools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665873F-409D-F21D-8B72-8F58D49D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00" y="141325"/>
            <a:ext cx="11460213" cy="49859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Lifecycle AI: Delivery Reinvented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5986E2-5906-9A43-E244-E43EE022A758}"/>
              </a:ext>
            </a:extLst>
          </p:cNvPr>
          <p:cNvSpPr/>
          <p:nvPr/>
        </p:nvSpPr>
        <p:spPr>
          <a:xfrm>
            <a:off x="1155175" y="1070935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Plan &amp; Analyze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EB8359-BA8E-2C93-14DD-314FEB50EDC4}"/>
              </a:ext>
            </a:extLst>
          </p:cNvPr>
          <p:cNvSpPr/>
          <p:nvPr/>
        </p:nvSpPr>
        <p:spPr>
          <a:xfrm>
            <a:off x="2999215" y="1070935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Requirements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21C7DD-ECFD-20F3-6F92-9128788E4ABA}"/>
              </a:ext>
            </a:extLst>
          </p:cNvPr>
          <p:cNvSpPr/>
          <p:nvPr/>
        </p:nvSpPr>
        <p:spPr>
          <a:xfrm>
            <a:off x="4843255" y="1070618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Design &amp; Build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1163007-3BB3-030E-4253-1FD8037174CD}"/>
              </a:ext>
            </a:extLst>
          </p:cNvPr>
          <p:cNvSpPr/>
          <p:nvPr/>
        </p:nvSpPr>
        <p:spPr>
          <a:xfrm>
            <a:off x="6687295" y="1070618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Quality Engineering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25652D0-3BD2-3B22-94DF-A5222C7B3C3D}"/>
              </a:ext>
            </a:extLst>
          </p:cNvPr>
          <p:cNvSpPr/>
          <p:nvPr/>
        </p:nvSpPr>
        <p:spPr>
          <a:xfrm>
            <a:off x="8531335" y="1070618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Deploy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A40048-89FB-A7DC-A48A-37B2AF7B8739}"/>
              </a:ext>
            </a:extLst>
          </p:cNvPr>
          <p:cNvSpPr/>
          <p:nvPr/>
        </p:nvSpPr>
        <p:spPr>
          <a:xfrm>
            <a:off x="10375375" y="1070618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Ops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4669A49-64DD-1F1E-1E8A-653F897C1D19}"/>
              </a:ext>
            </a:extLst>
          </p:cNvPr>
          <p:cNvSpPr/>
          <p:nvPr/>
        </p:nvSpPr>
        <p:spPr>
          <a:xfrm>
            <a:off x="1146313" y="1721579"/>
            <a:ext cx="3490901" cy="498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FedGenius</a:t>
            </a:r>
          </a:p>
        </p:txBody>
      </p:sp>
      <p:pic>
        <p:nvPicPr>
          <p:cNvPr id="82" name="Picture 2" descr="Accenture Logo, symbol, meaning, history, PNG, brand">
            <a:extLst>
              <a:ext uri="{FF2B5EF4-FFF2-40B4-BE49-F238E27FC236}">
                <a16:creationId xmlns:a16="http://schemas.microsoft.com/office/drawing/2014/main" id="{C7FD49F1-23B7-CCF3-AC99-467C1B4F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31" y="1777927"/>
            <a:ext cx="686046" cy="3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87F287E-94A6-4AC1-97F0-EB9F144DF463}"/>
              </a:ext>
            </a:extLst>
          </p:cNvPr>
          <p:cNvSpPr/>
          <p:nvPr/>
        </p:nvSpPr>
        <p:spPr>
          <a:xfrm>
            <a:off x="4843255" y="1721578"/>
            <a:ext cx="3482039" cy="498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Continue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740CE8-5ECD-D395-CC34-C71535EAA85A}"/>
              </a:ext>
            </a:extLst>
          </p:cNvPr>
          <p:cNvSpPr/>
          <p:nvPr/>
        </p:nvSpPr>
        <p:spPr>
          <a:xfrm>
            <a:off x="2999215" y="2401572"/>
            <a:ext cx="8933706" cy="4985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60173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865558B-4B69-900A-66AD-38E6588E6C17}"/>
              </a:ext>
            </a:extLst>
          </p:cNvPr>
          <p:cNvCxnSpPr>
            <a:cxnSpLocks/>
          </p:cNvCxnSpPr>
          <p:nvPr/>
        </p:nvCxnSpPr>
        <p:spPr>
          <a:xfrm>
            <a:off x="116865" y="3199953"/>
            <a:ext cx="118827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4" descr="GitHub - continuedev/continue: ⏩ Ship faster with Continuous AI. Build and  run custom agents across your IDE, terminal, and CI">
            <a:extLst>
              <a:ext uri="{FF2B5EF4-FFF2-40B4-BE49-F238E27FC236}">
                <a16:creationId xmlns:a16="http://schemas.microsoft.com/office/drawing/2014/main" id="{B016674E-93AF-2104-E919-D70C12DA1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t="16555" r="16560" b="17454"/>
          <a:stretch>
            <a:fillRect/>
          </a:stretch>
        </p:blipFill>
        <p:spPr bwMode="auto">
          <a:xfrm>
            <a:off x="7806944" y="1721578"/>
            <a:ext cx="512170" cy="50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0B431B6C-B0D7-DBE2-E961-33B38A0DBAFB}"/>
              </a:ext>
            </a:extLst>
          </p:cNvPr>
          <p:cNvSpPr/>
          <p:nvPr/>
        </p:nvSpPr>
        <p:spPr>
          <a:xfrm>
            <a:off x="4734561" y="1027272"/>
            <a:ext cx="5523016" cy="1978043"/>
          </a:xfrm>
          <a:prstGeom prst="rect">
            <a:avLst/>
          </a:prstGeom>
          <a:noFill/>
          <a:ln w="6985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6035B10-9111-D35D-779B-4722F0CA31E6}"/>
              </a:ext>
            </a:extLst>
          </p:cNvPr>
          <p:cNvSpPr txBox="1"/>
          <p:nvPr/>
        </p:nvSpPr>
        <p:spPr>
          <a:xfrm>
            <a:off x="8775810" y="1747008"/>
            <a:ext cx="105798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AFS Gen 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Code Assist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BE1F1CC-7B2F-9F55-9C92-936402731509}"/>
              </a:ext>
            </a:extLst>
          </p:cNvPr>
          <p:cNvSpPr/>
          <p:nvPr/>
        </p:nvSpPr>
        <p:spPr>
          <a:xfrm>
            <a:off x="-9741" y="1628538"/>
            <a:ext cx="1033337" cy="153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AFS Enterprise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460173"/>
                </a:solidFill>
                <a:latin typeface="Graphik"/>
              </a:rPr>
              <a:t>(CUI)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0173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5241A5-65C6-906D-1561-5D75E90FD6EE}"/>
              </a:ext>
            </a:extLst>
          </p:cNvPr>
          <p:cNvSpPr/>
          <p:nvPr/>
        </p:nvSpPr>
        <p:spPr>
          <a:xfrm flipH="1">
            <a:off x="8514348" y="95509"/>
            <a:ext cx="1107466" cy="20892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60173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B6246F-D9E1-5362-DACC-DF8B3DBC8A21}"/>
              </a:ext>
            </a:extLst>
          </p:cNvPr>
          <p:cNvSpPr txBox="1"/>
          <p:nvPr/>
        </p:nvSpPr>
        <p:spPr>
          <a:xfrm>
            <a:off x="9732488" y="123026"/>
            <a:ext cx="25098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Not FedRAMP Authorized or is Self-Hosted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D532B6-F070-BE1D-6D48-370BFDFD5292}"/>
              </a:ext>
            </a:extLst>
          </p:cNvPr>
          <p:cNvSpPr/>
          <p:nvPr/>
        </p:nvSpPr>
        <p:spPr>
          <a:xfrm>
            <a:off x="12280" y="3281764"/>
            <a:ext cx="1033337" cy="1969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AFS Lab Tools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460173"/>
                </a:solidFill>
                <a:latin typeface="Graphik"/>
              </a:rPr>
              <a:t>(Non-CUI)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0173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2C4DBF-BE80-4218-80B8-0B732EE40BAC}"/>
              </a:ext>
            </a:extLst>
          </p:cNvPr>
          <p:cNvCxnSpPr>
            <a:cxnSpLocks/>
          </p:cNvCxnSpPr>
          <p:nvPr/>
        </p:nvCxnSpPr>
        <p:spPr>
          <a:xfrm>
            <a:off x="116865" y="5380549"/>
            <a:ext cx="118827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DCC3-4619-5E10-0380-D35B1A8EC299}"/>
              </a:ext>
            </a:extLst>
          </p:cNvPr>
          <p:cNvSpPr/>
          <p:nvPr/>
        </p:nvSpPr>
        <p:spPr>
          <a:xfrm>
            <a:off x="8520665" y="451730"/>
            <a:ext cx="1107466" cy="226283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7262D-8853-1A3A-B4E6-D6CEFDC75183}"/>
              </a:ext>
            </a:extLst>
          </p:cNvPr>
          <p:cNvSpPr txBox="1"/>
          <p:nvPr/>
        </p:nvSpPr>
        <p:spPr>
          <a:xfrm>
            <a:off x="9737410" y="409090"/>
            <a:ext cx="23212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/>
            <a:r>
              <a:rPr lang="en-US" sz="1000" i="1"/>
              <a:t>Expand Lifecycle / Potential Promotions to Enterprise Stack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E8841B-8FD8-C83C-5B63-F49C38BD7C4F}"/>
              </a:ext>
            </a:extLst>
          </p:cNvPr>
          <p:cNvGrpSpPr/>
          <p:nvPr/>
        </p:nvGrpSpPr>
        <p:grpSpPr>
          <a:xfrm>
            <a:off x="8508088" y="4130280"/>
            <a:ext cx="1697833" cy="577061"/>
            <a:chOff x="8508088" y="4157719"/>
            <a:chExt cx="1697833" cy="58665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3A7E96-0D44-8231-D82E-376560C9762A}"/>
                </a:ext>
              </a:extLst>
            </p:cNvPr>
            <p:cNvSpPr/>
            <p:nvPr/>
          </p:nvSpPr>
          <p:spPr>
            <a:xfrm>
              <a:off x="8571359" y="4157719"/>
              <a:ext cx="1634562" cy="586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60348-CD22-E359-0EB9-98E0D35E0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3301" y="4473037"/>
              <a:ext cx="1143000" cy="17145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A2AF55-12C6-343B-B3E0-5E0F74A3C2AE}"/>
                </a:ext>
              </a:extLst>
            </p:cNvPr>
            <p:cNvSpPr/>
            <p:nvPr/>
          </p:nvSpPr>
          <p:spPr>
            <a:xfrm>
              <a:off x="8508088" y="4221338"/>
              <a:ext cx="1634562" cy="523031"/>
            </a:xfrm>
            <a:prstGeom prst="rect">
              <a:avLst/>
            </a:prstGeom>
            <a:noFill/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36E11A-218A-C173-1ED0-9AE37079977B}"/>
                </a:ext>
              </a:extLst>
            </p:cNvPr>
            <p:cNvSpPr txBox="1"/>
            <p:nvPr/>
          </p:nvSpPr>
          <p:spPr>
            <a:xfrm>
              <a:off x="8569808" y="4260084"/>
              <a:ext cx="99938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AI / Infra Ops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74EC53-9F23-1F5B-EA0F-BB30B0DDCCC4}"/>
                </a:ext>
              </a:extLst>
            </p:cNvPr>
            <p:cNvSpPr/>
            <p:nvPr/>
          </p:nvSpPr>
          <p:spPr>
            <a:xfrm>
              <a:off x="8508088" y="4200022"/>
              <a:ext cx="1681226" cy="523031"/>
            </a:xfrm>
            <a:prstGeom prst="rect">
              <a:avLst/>
            </a:prstGeom>
            <a:noFill/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9B23AC8-C670-725E-F6C1-0638D612A9A5}"/>
              </a:ext>
            </a:extLst>
          </p:cNvPr>
          <p:cNvSpPr/>
          <p:nvPr/>
        </p:nvSpPr>
        <p:spPr>
          <a:xfrm>
            <a:off x="1121096" y="3249180"/>
            <a:ext cx="1033337" cy="6814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Lifecycle Platforms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1559B0E-1F5A-B27E-8CFB-55766C26A96A}"/>
              </a:ext>
            </a:extLst>
          </p:cNvPr>
          <p:cNvSpPr/>
          <p:nvPr/>
        </p:nvSpPr>
        <p:spPr>
          <a:xfrm>
            <a:off x="1129229" y="4066720"/>
            <a:ext cx="1033337" cy="1176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601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Lifecyc</a:t>
            </a:r>
            <a:r>
              <a:rPr lang="en-US" sz="1200">
                <a:solidFill>
                  <a:srgbClr val="460173"/>
                </a:solidFill>
                <a:latin typeface="Graphik"/>
              </a:rPr>
              <a:t>le-specific Tools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60173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81DBB0-03C4-727D-3D6F-DC8302495C18}"/>
              </a:ext>
            </a:extLst>
          </p:cNvPr>
          <p:cNvSpPr/>
          <p:nvPr/>
        </p:nvSpPr>
        <p:spPr>
          <a:xfrm>
            <a:off x="8569808" y="3354127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raphik Super" panose="020B0B03030202060203" pitchFamily="34" charset="0"/>
                <a:ea typeface="+mn-ea"/>
                <a:cs typeface="+mn-cs"/>
              </a:rPr>
              <a:t>Headless Agents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45FC4E-8321-E86F-E7D7-613F8AC21224}"/>
              </a:ext>
            </a:extLst>
          </p:cNvPr>
          <p:cNvSpPr/>
          <p:nvPr/>
        </p:nvSpPr>
        <p:spPr>
          <a:xfrm>
            <a:off x="10365012" y="3354127"/>
            <a:ext cx="1567909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raphik Super" panose="020B0B03030202060203" pitchFamily="34" charset="0"/>
                <a:ea typeface="+mn-ea"/>
                <a:cs typeface="+mn-cs"/>
              </a:rPr>
              <a:t>Headless Agents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1015CE-928A-97CC-1A65-C0A6E49484A6}"/>
              </a:ext>
            </a:extLst>
          </p:cNvPr>
          <p:cNvCxnSpPr>
            <a:cxnSpLocks/>
          </p:cNvCxnSpPr>
          <p:nvPr/>
        </p:nvCxnSpPr>
        <p:spPr>
          <a:xfrm flipH="1" flipV="1">
            <a:off x="9388200" y="3896715"/>
            <a:ext cx="268591" cy="275872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E9FECF-4323-9CC5-32A7-F801CD1D67DE}"/>
              </a:ext>
            </a:extLst>
          </p:cNvPr>
          <p:cNvCxnSpPr>
            <a:cxnSpLocks/>
          </p:cNvCxnSpPr>
          <p:nvPr/>
        </p:nvCxnSpPr>
        <p:spPr>
          <a:xfrm flipV="1">
            <a:off x="10269192" y="3871309"/>
            <a:ext cx="307728" cy="307208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AE12578-A03E-BB0B-9695-A453C4CF4843}"/>
              </a:ext>
            </a:extLst>
          </p:cNvPr>
          <p:cNvSpPr/>
          <p:nvPr/>
        </p:nvSpPr>
        <p:spPr>
          <a:xfrm>
            <a:off x="4839819" y="3381260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raphik Super" panose="020B0B03030202060203" pitchFamily="34" charset="0"/>
              </a:rPr>
              <a:t>Headless Agents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E876F0-6309-12DC-D252-723A2D88AA50}"/>
              </a:ext>
            </a:extLst>
          </p:cNvPr>
          <p:cNvSpPr/>
          <p:nvPr/>
        </p:nvSpPr>
        <p:spPr>
          <a:xfrm>
            <a:off x="2999215" y="3381260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>
                <a:solidFill>
                  <a:schemeClr val="bg1">
                    <a:lumMod val="50000"/>
                  </a:schemeClr>
                </a:solidFill>
                <a:latin typeface="Graphik Super" panose="020B0B03030202060203" pitchFamily="34" charset="0"/>
              </a:rPr>
              <a:t>Headless Agents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BC743C-CFA7-9DBB-984D-5245DF19D00E}"/>
              </a:ext>
            </a:extLst>
          </p:cNvPr>
          <p:cNvCxnSpPr>
            <a:cxnSpLocks/>
          </p:cNvCxnSpPr>
          <p:nvPr/>
        </p:nvCxnSpPr>
        <p:spPr>
          <a:xfrm flipH="1" flipV="1">
            <a:off x="3375386" y="3896715"/>
            <a:ext cx="268591" cy="275872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70BE56-1B09-8256-640A-FADD5923347B}"/>
              </a:ext>
            </a:extLst>
          </p:cNvPr>
          <p:cNvCxnSpPr>
            <a:cxnSpLocks/>
          </p:cNvCxnSpPr>
          <p:nvPr/>
        </p:nvCxnSpPr>
        <p:spPr>
          <a:xfrm flipH="1" flipV="1">
            <a:off x="5222816" y="3896715"/>
            <a:ext cx="268591" cy="275872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FB18A1-C7D9-35DD-C70E-08F139BBAE84}"/>
              </a:ext>
            </a:extLst>
          </p:cNvPr>
          <p:cNvCxnSpPr>
            <a:cxnSpLocks/>
          </p:cNvCxnSpPr>
          <p:nvPr/>
        </p:nvCxnSpPr>
        <p:spPr>
          <a:xfrm flipH="1" flipV="1">
            <a:off x="3653712" y="4177303"/>
            <a:ext cx="4758846" cy="2428"/>
          </a:xfrm>
          <a:prstGeom prst="straightConnector1">
            <a:avLst/>
          </a:prstGeom>
          <a:ln w="123825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70E9B5-3BC5-9483-B8B6-D54E6EC05000}"/>
              </a:ext>
            </a:extLst>
          </p:cNvPr>
          <p:cNvGrpSpPr/>
          <p:nvPr/>
        </p:nvGrpSpPr>
        <p:grpSpPr>
          <a:xfrm>
            <a:off x="4774501" y="4538100"/>
            <a:ext cx="3399760" cy="1568678"/>
            <a:chOff x="4693920" y="4339810"/>
            <a:chExt cx="3399760" cy="156867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9B83D44-47DA-4DA1-617D-BD3C7BEE8C6B}"/>
                </a:ext>
              </a:extLst>
            </p:cNvPr>
            <p:cNvSpPr/>
            <p:nvPr/>
          </p:nvSpPr>
          <p:spPr>
            <a:xfrm>
              <a:off x="4693920" y="4339810"/>
              <a:ext cx="3399760" cy="1568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601095B-999D-A597-C955-53A3377C9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58035" y="4400770"/>
              <a:ext cx="778784" cy="877194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ED962FA-932A-C90A-880E-3559F38DD52E}"/>
                </a:ext>
              </a:extLst>
            </p:cNvPr>
            <p:cNvGrpSpPr/>
            <p:nvPr/>
          </p:nvGrpSpPr>
          <p:grpSpPr>
            <a:xfrm>
              <a:off x="5157587" y="4790047"/>
              <a:ext cx="390292" cy="391684"/>
              <a:chOff x="10690264" y="512765"/>
              <a:chExt cx="390292" cy="39168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F02E5E7-9A6F-2E69-18D0-EB3B6D8E568A}"/>
                  </a:ext>
                </a:extLst>
              </p:cNvPr>
              <p:cNvSpPr/>
              <p:nvPr/>
            </p:nvSpPr>
            <p:spPr>
              <a:xfrm>
                <a:off x="10690264" y="512765"/>
                <a:ext cx="390292" cy="3902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err="1"/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F654C27F-CCA8-5649-2F24-CB4309504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737903" y="579952"/>
                <a:ext cx="324497" cy="324497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923E499-5228-F687-09BF-6216568AB0A8}"/>
                </a:ext>
              </a:extLst>
            </p:cNvPr>
            <p:cNvSpPr txBox="1"/>
            <p:nvPr/>
          </p:nvSpPr>
          <p:spPr>
            <a:xfrm>
              <a:off x="5611722" y="4553066"/>
              <a:ext cx="23862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Create and  refine Agents in well defined cycles.</a:t>
              </a:r>
            </a:p>
            <a:p>
              <a:r>
                <a:rPr lang="en-US" sz="1400" b="1">
                  <a:solidFill>
                    <a:schemeClr val="accent5">
                      <a:lumMod val="20000"/>
                      <a:lumOff val="80000"/>
                    </a:schemeClr>
                  </a:solidFill>
                </a:rPr>
                <a:t>Agents are judged by LLM and human scorers</a:t>
              </a:r>
            </a:p>
          </p:txBody>
        </p:sp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B634DC05-053D-AD11-D859-B4A5067B49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21137" y="3286941"/>
            <a:ext cx="1035611" cy="222131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FF123A6E-93DB-F237-14A3-CBF662A2D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6884" y="3286941"/>
            <a:ext cx="1035611" cy="222131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56E41D05-2287-5757-3432-3899BA002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2595" y="3286941"/>
            <a:ext cx="1035611" cy="222131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EF8FBC6C-8C1E-A820-9AFC-F26002FD2956}"/>
              </a:ext>
            </a:extLst>
          </p:cNvPr>
          <p:cNvSpPr/>
          <p:nvPr/>
        </p:nvSpPr>
        <p:spPr>
          <a:xfrm>
            <a:off x="2789738" y="2311403"/>
            <a:ext cx="9293448" cy="4069470"/>
          </a:xfrm>
          <a:prstGeom prst="rect">
            <a:avLst/>
          </a:prstGeom>
          <a:noFill/>
          <a:ln w="82550">
            <a:solidFill>
              <a:schemeClr val="accent4"/>
            </a:solidFill>
            <a:prstDash val="lgDash"/>
          </a:ln>
          <a:effectLst>
            <a:outerShdw blurRad="50800" dist="381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A926B23-F8B9-C471-F02C-A558361C47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6116" y="3150978"/>
            <a:ext cx="692582" cy="364598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9379B218-32E3-2495-1924-D116402DB0FD}"/>
              </a:ext>
            </a:extLst>
          </p:cNvPr>
          <p:cNvSpPr/>
          <p:nvPr/>
        </p:nvSpPr>
        <p:spPr>
          <a:xfrm>
            <a:off x="6685305" y="3372927"/>
            <a:ext cx="1634562" cy="49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Graphik Super" panose="020B0B03030202060203" pitchFamily="34" charset="0"/>
                <a:ea typeface="+mn-ea"/>
                <a:cs typeface="+mn-cs"/>
              </a:rPr>
              <a:t>Headless Agents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C475CBA-D31F-F11A-0CFD-A0E1F0C63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2381" y="3286941"/>
            <a:ext cx="1035611" cy="2221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1E2285-15F7-2D21-9868-C676C389627B}"/>
              </a:ext>
            </a:extLst>
          </p:cNvPr>
          <p:cNvCxnSpPr>
            <a:cxnSpLocks/>
          </p:cNvCxnSpPr>
          <p:nvPr/>
        </p:nvCxnSpPr>
        <p:spPr>
          <a:xfrm flipH="1" flipV="1">
            <a:off x="8145088" y="3896715"/>
            <a:ext cx="268591" cy="275872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0" name="Graphic 129">
            <a:extLst>
              <a:ext uri="{FF2B5EF4-FFF2-40B4-BE49-F238E27FC236}">
                <a16:creationId xmlns:a16="http://schemas.microsoft.com/office/drawing/2014/main" id="{8E4E9313-CABE-090F-DAB2-AC018EF9B0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1677" y="2473474"/>
            <a:ext cx="1768783" cy="379391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ACCF2057-D913-EC51-E057-09212E35C7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28739" y="3286941"/>
            <a:ext cx="1035611" cy="222131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2039F441-445D-C6B8-17F6-3875D63301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4561" y="2908259"/>
            <a:ext cx="336755" cy="336755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C998DA03-6214-8BE1-2B71-D78EB1FC77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71316" y="2885356"/>
            <a:ext cx="453664" cy="453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3B8FB1-E63E-F012-D97A-633FB6B149A3}"/>
              </a:ext>
            </a:extLst>
          </p:cNvPr>
          <p:cNvSpPr txBox="1"/>
          <p:nvPr/>
        </p:nvSpPr>
        <p:spPr>
          <a:xfrm>
            <a:off x="181052" y="6517503"/>
            <a:ext cx="11882709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(({{</a:t>
            </a:r>
            <a:r>
              <a:rPr lang="en-US" noProof="0" dirty="0" err="1"/>
              <a:t>toollogo</a:t>
            </a:r>
            <a:r>
              <a:rPr lang="en-US" noProof="0" dirty="0"/>
              <a:t>}} strategically placed within the grid, we tell the story of where {{</a:t>
            </a:r>
            <a:r>
              <a:rPr lang="en-US" noProof="0" dirty="0" err="1"/>
              <a:t>toolname</a:t>
            </a:r>
            <a:r>
              <a:rPr lang="en-US" noProof="0" dirty="0"/>
              <a:t>}} fits into </a:t>
            </a:r>
            <a:r>
              <a:rPr lang="en-US" noProof="0" dirty="0" err="1"/>
              <a:t>th</a:t>
            </a:r>
            <a:r>
              <a:rPr lang="en-US" dirty="0"/>
              <a:t>e SDLC))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667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D2E5-A4F1-E6E6-1F97-F8CA18BD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116E-820A-F221-F6AB-240DF151D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>
                <a:solidFill>
                  <a:schemeClr val="accent5"/>
                </a:solidFill>
              </a:rPr>
              <a:t>Evals</a:t>
            </a:r>
            <a:r>
              <a:rPr lang="en-US" sz="3200"/>
              <a:t> </a:t>
            </a:r>
            <a:r>
              <a:rPr lang="en-US" sz="3600"/>
              <a:t>(continuous prompt improvement) </a:t>
            </a:r>
            <a:r>
              <a:rPr lang="en-US" sz="3200"/>
              <a:t>are </a:t>
            </a:r>
            <a:r>
              <a:rPr lang="en-US" sz="3200" b="1">
                <a:solidFill>
                  <a:schemeClr val="accent5"/>
                </a:solidFill>
              </a:rPr>
              <a:t>critical to agent performance IRL</a:t>
            </a:r>
          </a:p>
          <a:p>
            <a:r>
              <a:rPr lang="en-US" sz="3200" b="1">
                <a:solidFill>
                  <a:srgbClr val="FF0000"/>
                </a:solidFill>
              </a:rPr>
              <a:t>Prompts must evolve </a:t>
            </a:r>
            <a:r>
              <a:rPr lang="en-US" sz="3200"/>
              <a:t>to meet </a:t>
            </a:r>
            <a:r>
              <a:rPr lang="en-US" sz="3200" b="1">
                <a:solidFill>
                  <a:schemeClr val="accent5">
                    <a:lumMod val="40000"/>
                    <a:lumOff val="60000"/>
                  </a:schemeClr>
                </a:solidFill>
              </a:rPr>
              <a:t>ever changing conditions</a:t>
            </a:r>
            <a:r>
              <a:rPr lang="en-US" sz="3200"/>
              <a:t>:</a:t>
            </a:r>
          </a:p>
          <a:p>
            <a:pPr lvl="1"/>
            <a:r>
              <a:rPr lang="en-US" sz="3200"/>
              <a:t>Data changes</a:t>
            </a:r>
          </a:p>
          <a:p>
            <a:pPr lvl="1"/>
            <a:r>
              <a:rPr lang="en-US" sz="3200"/>
              <a:t>Models change</a:t>
            </a:r>
          </a:p>
          <a:p>
            <a:pPr lvl="1"/>
            <a:r>
              <a:rPr lang="en-US" sz="3200"/>
              <a:t>Real world requirements evolve</a:t>
            </a:r>
          </a:p>
          <a:p>
            <a:r>
              <a:rPr lang="en-US" sz="3200"/>
              <a:t>Evals </a:t>
            </a:r>
            <a:r>
              <a:rPr lang="en-US" sz="3200" b="1"/>
              <a:t>quantify</a:t>
            </a:r>
            <a:r>
              <a:rPr lang="en-US" sz="3200"/>
              <a:t> </a:t>
            </a:r>
            <a:r>
              <a:rPr lang="en-US" sz="3200" b="1"/>
              <a:t>prompt performance </a:t>
            </a:r>
            <a:r>
              <a:rPr lang="en-US" sz="3200"/>
              <a:t>against </a:t>
            </a:r>
            <a:r>
              <a:rPr lang="en-US" sz="3200" b="1">
                <a:solidFill>
                  <a:schemeClr val="accent5"/>
                </a:solidFill>
              </a:rPr>
              <a:t>varying inputs </a:t>
            </a:r>
            <a:r>
              <a:rPr lang="en-US" sz="3200"/>
              <a:t>and </a:t>
            </a:r>
            <a:r>
              <a:rPr lang="en-US" sz="3200" b="1">
                <a:solidFill>
                  <a:schemeClr val="accent5"/>
                </a:solidFill>
              </a:rPr>
              <a:t>continually refined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3712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5693-F0BE-9EE3-3DA8-4751721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DNA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6F42-C8B7-0DA3-EC78-532E7B58A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{{is {{</a:t>
            </a:r>
            <a:r>
              <a:rPr lang="en-US" sz="3200" dirty="0" err="1"/>
              <a:t>toolname</a:t>
            </a:r>
            <a:r>
              <a:rPr lang="en-US" sz="3200" dirty="0"/>
              <a:t>}} truly built as </a:t>
            </a:r>
            <a:r>
              <a:rPr lang="en-US" sz="3200" b="1" dirty="0"/>
              <a:t>ground-up</a:t>
            </a:r>
            <a:r>
              <a:rPr lang="en-US" sz="3200" dirty="0"/>
              <a:t> AI?}}</a:t>
            </a:r>
          </a:p>
          <a:p>
            <a:r>
              <a:rPr lang="en-US" sz="3200" dirty="0"/>
              <a:t>{{How much of {{</a:t>
            </a:r>
            <a:r>
              <a:rPr lang="en-US" sz="3200" dirty="0" err="1"/>
              <a:t>toolname</a:t>
            </a:r>
            <a:r>
              <a:rPr lang="en-US" sz="3200" dirty="0"/>
              <a:t>}} is </a:t>
            </a:r>
            <a:r>
              <a:rPr lang="en-US" sz="3200" b="1" dirty="0"/>
              <a:t>built on top of existing AI tooling</a:t>
            </a:r>
            <a:r>
              <a:rPr lang="en-US" sz="3200" dirty="0"/>
              <a:t> ((this is expected to be speculative))}}</a:t>
            </a:r>
          </a:p>
          <a:p>
            <a:r>
              <a:rPr lang="en-US" sz="3200" dirty="0"/>
              <a:t>{{How much of {{</a:t>
            </a:r>
            <a:r>
              <a:rPr lang="en-US" sz="3200" dirty="0" err="1"/>
              <a:t>toolname</a:t>
            </a:r>
            <a:r>
              <a:rPr lang="en-US" sz="3200" dirty="0"/>
              <a:t>}} is </a:t>
            </a:r>
            <a:r>
              <a:rPr lang="en-US" sz="3200" b="1" dirty="0"/>
              <a:t>truly innovative </a:t>
            </a:r>
            <a:r>
              <a:rPr lang="en-US" sz="3200" dirty="0"/>
              <a:t>– does {{</a:t>
            </a:r>
            <a:r>
              <a:rPr lang="en-US" sz="3200" dirty="0" err="1"/>
              <a:t>toolname</a:t>
            </a:r>
            <a:r>
              <a:rPr lang="en-US" sz="3200" dirty="0"/>
              <a:t>}} have a “</a:t>
            </a:r>
            <a:r>
              <a:rPr lang="en-US" sz="3200" b="1" dirty="0">
                <a:solidFill>
                  <a:schemeClr val="accent6">
                    <a:lumMod val="90000"/>
                  </a:schemeClr>
                </a:solidFill>
              </a:rPr>
              <a:t>moat</a:t>
            </a:r>
            <a:r>
              <a:rPr lang="en-US" sz="3200" dirty="0"/>
              <a:t>”}}</a:t>
            </a:r>
          </a:p>
        </p:txBody>
      </p:sp>
    </p:spTree>
    <p:extLst>
      <p:ext uri="{BB962C8B-B14F-4D97-AF65-F5344CB8AC3E}">
        <p14:creationId xmlns:p14="http://schemas.microsoft.com/office/powerpoint/2010/main" val="191558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28CF-0E5B-EC02-11D9-BDEFB703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Rubric / Value Proposition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478E74-7581-3047-C583-636C5968B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979313"/>
              </p:ext>
            </p:extLst>
          </p:nvPr>
        </p:nvGraphicFramePr>
        <p:xfrm>
          <a:off x="381000" y="1183216"/>
          <a:ext cx="11430000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010">
                  <a:extLst>
                    <a:ext uri="{9D8B030D-6E8A-4147-A177-3AD203B41FA5}">
                      <a16:colId xmlns:a16="http://schemas.microsoft.com/office/drawing/2014/main" val="4065983520"/>
                    </a:ext>
                  </a:extLst>
                </a:gridCol>
                <a:gridCol w="10443990">
                  <a:extLst>
                    <a:ext uri="{9D8B030D-6E8A-4147-A177-3AD203B41FA5}">
                      <a16:colId xmlns:a16="http://schemas.microsoft.com/office/drawing/2014/main" val="2408354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Graphik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We can begin with a simple prompt, </a:t>
                      </a:r>
                      <a:r>
                        <a:rPr kumimoji="0" lang="en-US" sz="3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5F0A5"/>
                          </a:solidFill>
                          <a:effectLst/>
                          <a:uLnTx/>
                          <a:uFillTx/>
                        </a:rPr>
                        <a:t>“You are a careful and considerate code-review expert {{detailed-code-review-instructions}}”</a:t>
                      </a:r>
                      <a:endParaRPr lang="en-US" sz="3400" dirty="0">
                        <a:solidFill>
                          <a:srgbClr val="05F0A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029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28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Graphik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3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With evals / experiments, judged by LLM scorers, we can </a:t>
                      </a:r>
                      <a:r>
                        <a:rPr kumimoji="0" lang="en-US" sz="3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</a:rPr>
                        <a:t>evolve our simple prompt example to perform complete and optimal code reviews</a:t>
                      </a:r>
                      <a:r>
                        <a:rPr kumimoji="0" lang="en-US" sz="3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</a:rPr>
                        <a:t>.</a:t>
                      </a:r>
                      <a:endParaRPr lang="en-US" sz="340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5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3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Evals for </a:t>
                      </a:r>
                      <a:r>
                        <a:rPr lang="en-US" sz="3400" b="1" dirty="0"/>
                        <a:t>any prompt in any context, </a:t>
                      </a:r>
                      <a:r>
                        <a:rPr lang="en-US" sz="3400" dirty="0"/>
                        <a:t>SDLC design, build, test, deploy, ops </a:t>
                      </a:r>
                      <a:r>
                        <a:rPr lang="en-US" sz="3400" b="1" dirty="0">
                          <a:solidFill>
                            <a:srgbClr val="FF0000"/>
                          </a:solidFill>
                        </a:rPr>
                        <a:t>use agents, and all can be optimized</a:t>
                      </a:r>
                      <a:endParaRPr lang="en-US" sz="3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9502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D1CE1-A455-2855-06AE-1D0537FF2E2C}"/>
              </a:ext>
            </a:extLst>
          </p:cNvPr>
          <p:cNvSpPr txBox="1"/>
          <p:nvPr/>
        </p:nvSpPr>
        <p:spPr>
          <a:xfrm>
            <a:off x="1551963" y="855677"/>
            <a:ext cx="8967831" cy="3275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((simple 1,2,3,4… hero statement on value proposition))</a:t>
            </a:r>
          </a:p>
        </p:txBody>
      </p:sp>
    </p:spTree>
    <p:extLst>
      <p:ext uri="{BB962C8B-B14F-4D97-AF65-F5344CB8AC3E}">
        <p14:creationId xmlns:p14="http://schemas.microsoft.com/office/powerpoint/2010/main" val="407794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997F-A626-EA4D-022E-67D7B70B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88AEA-DC9D-DAD9-CC38-D0D853C4DDA5}"/>
              </a:ext>
            </a:extLst>
          </p:cNvPr>
          <p:cNvSpPr/>
          <p:nvPr/>
        </p:nvSpPr>
        <p:spPr>
          <a:xfrm>
            <a:off x="503340" y="1098958"/>
            <a:ext cx="2147582" cy="1484851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/>
              <a:t>Adoptability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FF5FCB-A106-B5D2-3F7F-B1FF1E21BE34}"/>
              </a:ext>
            </a:extLst>
          </p:cNvPr>
          <p:cNvSpPr/>
          <p:nvPr/>
        </p:nvSpPr>
        <p:spPr>
          <a:xfrm>
            <a:off x="503338" y="2686574"/>
            <a:ext cx="2147582" cy="3647114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{{statement on how easy or difficult a lift we face if we proceed with adoption}}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3E5A94-1B59-19CF-49B3-4DB90A6F1AEB}"/>
              </a:ext>
            </a:extLst>
          </p:cNvPr>
          <p:cNvSpPr/>
          <p:nvPr/>
        </p:nvSpPr>
        <p:spPr>
          <a:xfrm>
            <a:off x="2773263" y="2686574"/>
            <a:ext cx="2147582" cy="364711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{{statement of value against effort}}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191FC0-5154-2314-702F-4564E401D791}"/>
              </a:ext>
            </a:extLst>
          </p:cNvPr>
          <p:cNvSpPr/>
          <p:nvPr/>
        </p:nvSpPr>
        <p:spPr>
          <a:xfrm>
            <a:off x="2773262" y="1098957"/>
            <a:ext cx="2147582" cy="1484851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/>
              <a:t>ROI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79BCC9-7825-3D90-B6D3-193929BA2182}"/>
              </a:ext>
            </a:extLst>
          </p:cNvPr>
          <p:cNvSpPr/>
          <p:nvPr/>
        </p:nvSpPr>
        <p:spPr>
          <a:xfrm>
            <a:off x="5043184" y="1098957"/>
            <a:ext cx="2147582" cy="148485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/>
              <a:t>FedRAMP Availability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6542D5-F49A-0F4E-83EF-F188E6FF3DB2}"/>
              </a:ext>
            </a:extLst>
          </p:cNvPr>
          <p:cNvSpPr/>
          <p:nvPr/>
        </p:nvSpPr>
        <p:spPr>
          <a:xfrm>
            <a:off x="5043184" y="2686574"/>
            <a:ext cx="2147582" cy="364711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{{bottom line statement on current and future FedRAMP status}}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9E80B-66A4-7261-E1E9-07DB2200B2B9}"/>
              </a:ext>
            </a:extLst>
          </p:cNvPr>
          <p:cNvSpPr/>
          <p:nvPr/>
        </p:nvSpPr>
        <p:spPr>
          <a:xfrm>
            <a:off x="7313106" y="1098956"/>
            <a:ext cx="2147582" cy="148485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/>
              <a:t>AI DNA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11E7E-1655-46C4-6CC3-A0C816B12784}"/>
              </a:ext>
            </a:extLst>
          </p:cNvPr>
          <p:cNvSpPr/>
          <p:nvPr/>
        </p:nvSpPr>
        <p:spPr>
          <a:xfrm>
            <a:off x="7313106" y="2686574"/>
            <a:ext cx="2147582" cy="364711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{{no-nonsense statement of any “moat” or of strong suspicions the tool is a wrapper of other AI tech}}</a:t>
            </a:r>
          </a:p>
        </p:txBody>
      </p:sp>
    </p:spTree>
    <p:extLst>
      <p:ext uri="{BB962C8B-B14F-4D97-AF65-F5344CB8AC3E}">
        <p14:creationId xmlns:p14="http://schemas.microsoft.com/office/powerpoint/2010/main" val="146072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43FBB4F3-1B95-6804-AE21-43F337221895}"/>
              </a:ext>
            </a:extLst>
          </p:cNvPr>
          <p:cNvSpPr/>
          <p:nvPr/>
        </p:nvSpPr>
        <p:spPr>
          <a:xfrm>
            <a:off x="5507726" y="287048"/>
            <a:ext cx="2333674" cy="1080412"/>
          </a:xfrm>
          <a:custGeom>
            <a:avLst/>
            <a:gdLst>
              <a:gd name="connsiteX0" fmla="*/ 0 w 2333674"/>
              <a:gd name="connsiteY0" fmla="*/ 0 h 1080412"/>
              <a:gd name="connsiteX1" fmla="*/ 2333674 w 2333674"/>
              <a:gd name="connsiteY1" fmla="*/ 0 h 1080412"/>
              <a:gd name="connsiteX2" fmla="*/ 2333674 w 2333674"/>
              <a:gd name="connsiteY2" fmla="*/ 1080412 h 1080412"/>
              <a:gd name="connsiteX3" fmla="*/ 0 w 2333674"/>
              <a:gd name="connsiteY3" fmla="*/ 1080412 h 1080412"/>
              <a:gd name="connsiteX4" fmla="*/ 0 w 2333674"/>
              <a:gd name="connsiteY4" fmla="*/ 0 h 108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3674" h="1080412" fill="none" extrusionOk="0">
                <a:moveTo>
                  <a:pt x="0" y="0"/>
                </a:moveTo>
                <a:cubicBezTo>
                  <a:pt x="661575" y="43076"/>
                  <a:pt x="1813555" y="-7897"/>
                  <a:pt x="2333674" y="0"/>
                </a:cubicBezTo>
                <a:cubicBezTo>
                  <a:pt x="2244517" y="425990"/>
                  <a:pt x="2256160" y="954686"/>
                  <a:pt x="2333674" y="1080412"/>
                </a:cubicBezTo>
                <a:cubicBezTo>
                  <a:pt x="1173747" y="1204780"/>
                  <a:pt x="343408" y="1081589"/>
                  <a:pt x="0" y="1080412"/>
                </a:cubicBezTo>
                <a:cubicBezTo>
                  <a:pt x="-28716" y="691099"/>
                  <a:pt x="-26324" y="170348"/>
                  <a:pt x="0" y="0"/>
                </a:cubicBezTo>
                <a:close/>
              </a:path>
              <a:path w="2333674" h="1080412" stroke="0" extrusionOk="0">
                <a:moveTo>
                  <a:pt x="0" y="0"/>
                </a:moveTo>
                <a:cubicBezTo>
                  <a:pt x="750240" y="60922"/>
                  <a:pt x="1576479" y="-125858"/>
                  <a:pt x="2333674" y="0"/>
                </a:cubicBezTo>
                <a:cubicBezTo>
                  <a:pt x="2264267" y="162722"/>
                  <a:pt x="2348520" y="926130"/>
                  <a:pt x="2333674" y="1080412"/>
                </a:cubicBezTo>
                <a:cubicBezTo>
                  <a:pt x="1358043" y="1064934"/>
                  <a:pt x="588665" y="917959"/>
                  <a:pt x="0" y="1080412"/>
                </a:cubicBezTo>
                <a:cubicBezTo>
                  <a:pt x="-44334" y="753718"/>
                  <a:pt x="-29733" y="475859"/>
                  <a:pt x="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1116910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5E7D16-8763-27A5-6BF2-99D4D4D92EE6}"/>
              </a:ext>
            </a:extLst>
          </p:cNvPr>
          <p:cNvSpPr/>
          <p:nvPr/>
        </p:nvSpPr>
        <p:spPr>
          <a:xfrm>
            <a:off x="182013" y="1714016"/>
            <a:ext cx="11881401" cy="4757682"/>
          </a:xfrm>
          <a:prstGeom prst="rect">
            <a:avLst/>
          </a:prstGeom>
          <a:solidFill>
            <a:schemeClr val="bg1"/>
          </a:solidFill>
          <a:ln w="1016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Pull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44E37D3-7986-8A91-7CA8-3024AFA6BC2E}"/>
              </a:ext>
            </a:extLst>
          </p:cNvPr>
          <p:cNvSpPr/>
          <p:nvPr/>
        </p:nvSpPr>
        <p:spPr>
          <a:xfrm>
            <a:off x="767173" y="3295627"/>
            <a:ext cx="4445763" cy="2266973"/>
          </a:xfrm>
          <a:custGeom>
            <a:avLst/>
            <a:gdLst>
              <a:gd name="connsiteX0" fmla="*/ 0 w 4445763"/>
              <a:gd name="connsiteY0" fmla="*/ 0 h 2266973"/>
              <a:gd name="connsiteX1" fmla="*/ 4445763 w 4445763"/>
              <a:gd name="connsiteY1" fmla="*/ 0 h 2266973"/>
              <a:gd name="connsiteX2" fmla="*/ 4445763 w 4445763"/>
              <a:gd name="connsiteY2" fmla="*/ 2266973 h 2266973"/>
              <a:gd name="connsiteX3" fmla="*/ 0 w 4445763"/>
              <a:gd name="connsiteY3" fmla="*/ 2266973 h 2266973"/>
              <a:gd name="connsiteX4" fmla="*/ 0 w 4445763"/>
              <a:gd name="connsiteY4" fmla="*/ 0 h 226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763" h="2266973" fill="none" extrusionOk="0">
                <a:moveTo>
                  <a:pt x="0" y="0"/>
                </a:moveTo>
                <a:cubicBezTo>
                  <a:pt x="1125491" y="43076"/>
                  <a:pt x="3888512" y="-7897"/>
                  <a:pt x="4445763" y="0"/>
                </a:cubicBezTo>
                <a:cubicBezTo>
                  <a:pt x="4410645" y="621691"/>
                  <a:pt x="4354642" y="1902209"/>
                  <a:pt x="4445763" y="2266973"/>
                </a:cubicBezTo>
                <a:cubicBezTo>
                  <a:pt x="3709619" y="2391341"/>
                  <a:pt x="2185813" y="2268150"/>
                  <a:pt x="0" y="2266973"/>
                </a:cubicBezTo>
                <a:cubicBezTo>
                  <a:pt x="-72548" y="1809160"/>
                  <a:pt x="99818" y="551862"/>
                  <a:pt x="0" y="0"/>
                </a:cubicBezTo>
                <a:close/>
              </a:path>
              <a:path w="4445763" h="2266973" stroke="0" extrusionOk="0">
                <a:moveTo>
                  <a:pt x="0" y="0"/>
                </a:moveTo>
                <a:cubicBezTo>
                  <a:pt x="1551877" y="60922"/>
                  <a:pt x="2473421" y="-125858"/>
                  <a:pt x="4445763" y="0"/>
                </a:cubicBezTo>
                <a:cubicBezTo>
                  <a:pt x="4527459" y="884332"/>
                  <a:pt x="4370493" y="1452556"/>
                  <a:pt x="4445763" y="2266973"/>
                </a:cubicBezTo>
                <a:cubicBezTo>
                  <a:pt x="2445453" y="2251495"/>
                  <a:pt x="1444730" y="2104520"/>
                  <a:pt x="0" y="2266973"/>
                </a:cubicBezTo>
                <a:cubicBezTo>
                  <a:pt x="-119197" y="1755764"/>
                  <a:pt x="-64843" y="976041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1116910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FEC0F2-E757-BA3E-2757-7324BFB7EC97}"/>
              </a:ext>
            </a:extLst>
          </p:cNvPr>
          <p:cNvSpPr/>
          <p:nvPr/>
        </p:nvSpPr>
        <p:spPr>
          <a:xfrm>
            <a:off x="5807809" y="2506295"/>
            <a:ext cx="5139538" cy="2592755"/>
          </a:xfrm>
          <a:custGeom>
            <a:avLst/>
            <a:gdLst>
              <a:gd name="connsiteX0" fmla="*/ 0 w 5139538"/>
              <a:gd name="connsiteY0" fmla="*/ 0 h 2592755"/>
              <a:gd name="connsiteX1" fmla="*/ 5139538 w 5139538"/>
              <a:gd name="connsiteY1" fmla="*/ 0 h 2592755"/>
              <a:gd name="connsiteX2" fmla="*/ 5139538 w 5139538"/>
              <a:gd name="connsiteY2" fmla="*/ 2592755 h 2592755"/>
              <a:gd name="connsiteX3" fmla="*/ 0 w 5139538"/>
              <a:gd name="connsiteY3" fmla="*/ 2592755 h 2592755"/>
              <a:gd name="connsiteX4" fmla="*/ 0 w 5139538"/>
              <a:gd name="connsiteY4" fmla="*/ 0 h 25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9538" h="2592755" fill="none" extrusionOk="0">
                <a:moveTo>
                  <a:pt x="0" y="0"/>
                </a:moveTo>
                <a:cubicBezTo>
                  <a:pt x="2498261" y="43076"/>
                  <a:pt x="2986283" y="-7897"/>
                  <a:pt x="5139538" y="0"/>
                </a:cubicBezTo>
                <a:cubicBezTo>
                  <a:pt x="5104420" y="1126617"/>
                  <a:pt x="5048417" y="1429844"/>
                  <a:pt x="5139538" y="2592755"/>
                </a:cubicBezTo>
                <a:cubicBezTo>
                  <a:pt x="4102487" y="2717123"/>
                  <a:pt x="1351493" y="2593932"/>
                  <a:pt x="0" y="2592755"/>
                </a:cubicBezTo>
                <a:cubicBezTo>
                  <a:pt x="-72548" y="1573532"/>
                  <a:pt x="99818" y="368356"/>
                  <a:pt x="0" y="0"/>
                </a:cubicBezTo>
                <a:close/>
              </a:path>
              <a:path w="5139538" h="2592755" stroke="0" extrusionOk="0">
                <a:moveTo>
                  <a:pt x="0" y="0"/>
                </a:moveTo>
                <a:cubicBezTo>
                  <a:pt x="778006" y="60922"/>
                  <a:pt x="4147259" y="-125858"/>
                  <a:pt x="5139538" y="0"/>
                </a:cubicBezTo>
                <a:cubicBezTo>
                  <a:pt x="5221234" y="368044"/>
                  <a:pt x="5064268" y="1563635"/>
                  <a:pt x="5139538" y="2592755"/>
                </a:cubicBezTo>
                <a:cubicBezTo>
                  <a:pt x="3484165" y="2577277"/>
                  <a:pt x="867771" y="2430302"/>
                  <a:pt x="0" y="2592755"/>
                </a:cubicBezTo>
                <a:cubicBezTo>
                  <a:pt x="-119197" y="1766945"/>
                  <a:pt x="-64843" y="1035089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1116910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6A833-8DF1-0FCA-93DF-31AE5FBD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A45CF-EE62-901A-1F1F-1201A312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457" y="3905884"/>
            <a:ext cx="981764" cy="9817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9DA22E-1D31-049A-B401-B5BE500CEE59}"/>
              </a:ext>
            </a:extLst>
          </p:cNvPr>
          <p:cNvSpPr txBox="1"/>
          <p:nvPr/>
        </p:nvSpPr>
        <p:spPr>
          <a:xfrm>
            <a:off x="3230094" y="6209462"/>
            <a:ext cx="661875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/>
              <a:t>Development Environment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043FA9-C9C1-0403-8D11-8E529D367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037" y="386302"/>
            <a:ext cx="2367053" cy="65751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FC0FA88-2346-4E3A-035D-D41FAB8A8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2980" y="2023248"/>
            <a:ext cx="844051" cy="844051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6636714-0EAA-6153-090C-96D26766DA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01294" y="2056499"/>
            <a:ext cx="936899" cy="99610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A673671F-14AF-9DD3-7DF4-B9A93ABD861B}"/>
              </a:ext>
            </a:extLst>
          </p:cNvPr>
          <p:cNvSpPr txBox="1"/>
          <p:nvPr/>
        </p:nvSpPr>
        <p:spPr>
          <a:xfrm>
            <a:off x="7600845" y="2465301"/>
            <a:ext cx="2458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Local Webhook Listener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9B0F18-02C3-5F00-2098-043977E0C957}"/>
              </a:ext>
            </a:extLst>
          </p:cNvPr>
          <p:cNvCxnSpPr>
            <a:cxnSpLocks/>
          </p:cNvCxnSpPr>
          <p:nvPr/>
        </p:nvCxnSpPr>
        <p:spPr>
          <a:xfrm>
            <a:off x="7357568" y="4381048"/>
            <a:ext cx="599765" cy="0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5B4305B9-E63F-C31C-52B7-E3F836FEDEBF}"/>
              </a:ext>
            </a:extLst>
          </p:cNvPr>
          <p:cNvSpPr txBox="1"/>
          <p:nvPr/>
        </p:nvSpPr>
        <p:spPr>
          <a:xfrm>
            <a:off x="2923341" y="1949730"/>
            <a:ext cx="206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Code</a:t>
            </a:r>
            <a:endParaRPr lang="en-US" sz="4400" b="1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FCCD503-3B55-6090-B8C5-FFF081D32A87}"/>
              </a:ext>
            </a:extLst>
          </p:cNvPr>
          <p:cNvCxnSpPr>
            <a:cxnSpLocks/>
          </p:cNvCxnSpPr>
          <p:nvPr/>
        </p:nvCxnSpPr>
        <p:spPr>
          <a:xfrm flipV="1">
            <a:off x="6951801" y="1131755"/>
            <a:ext cx="7649" cy="2387343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AEE4A3B-465C-44E8-45CD-CCC93EE5F513}"/>
              </a:ext>
            </a:extLst>
          </p:cNvPr>
          <p:cNvGrpSpPr/>
          <p:nvPr/>
        </p:nvGrpSpPr>
        <p:grpSpPr>
          <a:xfrm>
            <a:off x="6717285" y="1859964"/>
            <a:ext cx="539098" cy="646331"/>
            <a:chOff x="4410016" y="798775"/>
            <a:chExt cx="539098" cy="64633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5E560FE-AA3D-3AD4-E1F4-BCDABE096F52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9B38C44-6B81-AEC2-9E50-9F94E958FC94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3</a:t>
              </a:r>
            </a:p>
          </p:txBody>
        </p:sp>
      </p:grpSp>
      <p:pic>
        <p:nvPicPr>
          <p:cNvPr id="54" name="Graphic 53">
            <a:extLst>
              <a:ext uri="{FF2B5EF4-FFF2-40B4-BE49-F238E27FC236}">
                <a16:creationId xmlns:a16="http://schemas.microsoft.com/office/drawing/2014/main" id="{AB01FCD0-333E-D304-414B-0C532325E2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0141" y="3377760"/>
            <a:ext cx="1374082" cy="170164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FD3F84A3-4A42-B1F0-A158-CBC358933462}"/>
              </a:ext>
            </a:extLst>
          </p:cNvPr>
          <p:cNvSpPr txBox="1"/>
          <p:nvPr/>
        </p:nvSpPr>
        <p:spPr>
          <a:xfrm>
            <a:off x="5333546" y="1870901"/>
            <a:ext cx="15727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Fetch latest code review agent instructions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4C0F98A-A8F9-EF67-71A4-0BDC990CAF3D}"/>
              </a:ext>
            </a:extLst>
          </p:cNvPr>
          <p:cNvSpPr txBox="1"/>
          <p:nvPr/>
        </p:nvSpPr>
        <p:spPr>
          <a:xfrm>
            <a:off x="9447739" y="4262812"/>
            <a:ext cx="1374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Agent Performs </a:t>
            </a:r>
          </a:p>
          <a:p>
            <a:pPr algn="ctr"/>
            <a:r>
              <a:rPr lang="en-US" sz="1400" b="1"/>
              <a:t>Code Review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C4354407-3001-C8CD-FF28-042F2B4FC9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47739" y="3088047"/>
            <a:ext cx="1374082" cy="1374082"/>
          </a:xfrm>
          <a:prstGeom prst="rect">
            <a:avLst/>
          </a:prstGeom>
        </p:spPr>
      </p:pic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2B37508-8870-B91D-C2A9-4F3D3E9C9805}"/>
              </a:ext>
            </a:extLst>
          </p:cNvPr>
          <p:cNvCxnSpPr>
            <a:cxnSpLocks/>
          </p:cNvCxnSpPr>
          <p:nvPr/>
        </p:nvCxnSpPr>
        <p:spPr>
          <a:xfrm flipH="1" flipV="1">
            <a:off x="11426069" y="1119467"/>
            <a:ext cx="61045" cy="4518453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907BE00-DD2C-C40E-9019-B66B52F1CE80}"/>
              </a:ext>
            </a:extLst>
          </p:cNvPr>
          <p:cNvCxnSpPr>
            <a:cxnSpLocks/>
          </p:cNvCxnSpPr>
          <p:nvPr/>
        </p:nvCxnSpPr>
        <p:spPr>
          <a:xfrm>
            <a:off x="6956449" y="1110708"/>
            <a:ext cx="4469620" cy="0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9BE47EF-B224-EBED-B956-3226BC783A79}"/>
              </a:ext>
            </a:extLst>
          </p:cNvPr>
          <p:cNvGrpSpPr/>
          <p:nvPr/>
        </p:nvGrpSpPr>
        <p:grpSpPr>
          <a:xfrm>
            <a:off x="11212138" y="2957296"/>
            <a:ext cx="539098" cy="646331"/>
            <a:chOff x="4410016" y="798775"/>
            <a:chExt cx="539098" cy="646331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11E510A-7E48-CB14-03F6-972CB96AA494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7158069-B6D9-1F7E-14E7-E86EAFF1F95C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6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C5A65DB3-5875-0071-E012-0C3649A4F1E2}"/>
              </a:ext>
            </a:extLst>
          </p:cNvPr>
          <p:cNvSpPr txBox="1"/>
          <p:nvPr/>
        </p:nvSpPr>
        <p:spPr>
          <a:xfrm>
            <a:off x="8753726" y="506682"/>
            <a:ext cx="138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Improved instructions!</a:t>
            </a:r>
          </a:p>
        </p:txBody>
      </p:sp>
      <p:pic>
        <p:nvPicPr>
          <p:cNvPr id="184" name="Graphic 183">
            <a:extLst>
              <a:ext uri="{FF2B5EF4-FFF2-40B4-BE49-F238E27FC236}">
                <a16:creationId xmlns:a16="http://schemas.microsoft.com/office/drawing/2014/main" id="{FC8CDE3D-40C7-3631-5842-730EB2FCF3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15737" y="188695"/>
            <a:ext cx="778784" cy="877194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492CE60-E00E-EAFD-79A8-E6C9D2AF4114}"/>
              </a:ext>
            </a:extLst>
          </p:cNvPr>
          <p:cNvCxnSpPr>
            <a:cxnSpLocks/>
          </p:cNvCxnSpPr>
          <p:nvPr/>
        </p:nvCxnSpPr>
        <p:spPr>
          <a:xfrm flipV="1">
            <a:off x="2373283" y="2841926"/>
            <a:ext cx="1371" cy="2089651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588F6CC-3FE6-B9C3-17B7-395A425AFF12}"/>
              </a:ext>
            </a:extLst>
          </p:cNvPr>
          <p:cNvCxnSpPr>
            <a:cxnSpLocks/>
          </p:cNvCxnSpPr>
          <p:nvPr/>
        </p:nvCxnSpPr>
        <p:spPr>
          <a:xfrm flipH="1">
            <a:off x="2367211" y="4947612"/>
            <a:ext cx="4584590" cy="0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D4236EE-2CE8-6D63-7F22-864D7DDA0FEC}"/>
              </a:ext>
            </a:extLst>
          </p:cNvPr>
          <p:cNvGrpSpPr/>
          <p:nvPr/>
        </p:nvGrpSpPr>
        <p:grpSpPr>
          <a:xfrm>
            <a:off x="1951145" y="3510340"/>
            <a:ext cx="878781" cy="878781"/>
            <a:chOff x="-1204135" y="3208082"/>
            <a:chExt cx="878781" cy="878781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ABB488B-0C76-4CE0-679A-CA309D88DB01}"/>
                </a:ext>
              </a:extLst>
            </p:cNvPr>
            <p:cNvSpPr/>
            <p:nvPr/>
          </p:nvSpPr>
          <p:spPr>
            <a:xfrm>
              <a:off x="-1204135" y="3208082"/>
              <a:ext cx="878781" cy="8787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4C59240-13D1-E538-FEF6-A5CAB7BEE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966564" y="3328328"/>
              <a:ext cx="412948" cy="55059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D06527-9643-7C6A-BF9A-619101B4CD66}"/>
                </a:ext>
              </a:extLst>
            </p:cNvPr>
            <p:cNvSpPr txBox="1"/>
            <p:nvPr/>
          </p:nvSpPr>
          <p:spPr>
            <a:xfrm>
              <a:off x="-945268" y="3785710"/>
              <a:ext cx="3790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bg1">
                      <a:lumMod val="65000"/>
                    </a:schemeClr>
                  </a:solidFill>
                </a:rPr>
                <a:t>PR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A8BF0D4-D175-E7F4-9091-EB47141633FA}"/>
              </a:ext>
            </a:extLst>
          </p:cNvPr>
          <p:cNvGrpSpPr/>
          <p:nvPr/>
        </p:nvGrpSpPr>
        <p:grpSpPr>
          <a:xfrm>
            <a:off x="2935333" y="3624180"/>
            <a:ext cx="539098" cy="646331"/>
            <a:chOff x="4410016" y="798775"/>
            <a:chExt cx="539098" cy="64633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50223C1-28B7-9D3E-A1D1-40578497D299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CCACE7F-12A6-2BBF-7F5B-20E169A3F933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1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17E05F6-A4B7-846B-BE00-643B9691AF34}"/>
              </a:ext>
            </a:extLst>
          </p:cNvPr>
          <p:cNvGrpSpPr/>
          <p:nvPr/>
        </p:nvGrpSpPr>
        <p:grpSpPr>
          <a:xfrm>
            <a:off x="3239865" y="4482644"/>
            <a:ext cx="938975" cy="878781"/>
            <a:chOff x="-2143958" y="3184790"/>
            <a:chExt cx="938975" cy="878781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C74FD36-AD5A-6728-1D67-2116B0BD4A54}"/>
                </a:ext>
              </a:extLst>
            </p:cNvPr>
            <p:cNvSpPr/>
            <p:nvPr/>
          </p:nvSpPr>
          <p:spPr>
            <a:xfrm>
              <a:off x="-2143958" y="3184790"/>
              <a:ext cx="878781" cy="8787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00EB652-F40A-23F0-38F3-806108823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-2027713" y="3208082"/>
              <a:ext cx="624060" cy="62406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E4A80E-D7F9-4AAA-6C8C-5C8357B896DA}"/>
                </a:ext>
              </a:extLst>
            </p:cNvPr>
            <p:cNvSpPr txBox="1"/>
            <p:nvPr/>
          </p:nvSpPr>
          <p:spPr>
            <a:xfrm>
              <a:off x="-2138729" y="3696958"/>
              <a:ext cx="9337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bg1">
                      <a:lumMod val="65000"/>
                    </a:schemeClr>
                  </a:solidFill>
                </a:rPr>
                <a:t>Webhook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98E6C20-EA15-0EC6-DE7F-BBD08FE5009A}"/>
              </a:ext>
            </a:extLst>
          </p:cNvPr>
          <p:cNvGrpSpPr/>
          <p:nvPr/>
        </p:nvGrpSpPr>
        <p:grpSpPr>
          <a:xfrm>
            <a:off x="4176120" y="4200428"/>
            <a:ext cx="539098" cy="646331"/>
            <a:chOff x="4410016" y="798775"/>
            <a:chExt cx="539098" cy="646331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BDCA000-D055-91C8-5AEE-CBC3BC6BA186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B567903-1EB3-59DB-6132-256465264332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2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91D78E-6CE0-AA76-A410-D82335A99F8B}"/>
              </a:ext>
            </a:extLst>
          </p:cNvPr>
          <p:cNvCxnSpPr>
            <a:cxnSpLocks/>
          </p:cNvCxnSpPr>
          <p:nvPr/>
        </p:nvCxnSpPr>
        <p:spPr>
          <a:xfrm flipH="1">
            <a:off x="7560071" y="4200428"/>
            <a:ext cx="1887668" cy="10536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88CD0BD-9C22-B2BB-297D-821AE54FAB5D}"/>
              </a:ext>
            </a:extLst>
          </p:cNvPr>
          <p:cNvGrpSpPr/>
          <p:nvPr/>
        </p:nvGrpSpPr>
        <p:grpSpPr>
          <a:xfrm>
            <a:off x="8235626" y="3878166"/>
            <a:ext cx="539098" cy="646331"/>
            <a:chOff x="4410016" y="798775"/>
            <a:chExt cx="539098" cy="64633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3BEF123-516A-E17E-55BF-8BCBD5E48ABB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7E5CED8-8939-546A-7CE2-CED6B5F49EFA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9BBAA04-FE8D-AA3D-8C52-D1B8A702CCA8}"/>
              </a:ext>
            </a:extLst>
          </p:cNvPr>
          <p:cNvGrpSpPr/>
          <p:nvPr/>
        </p:nvGrpSpPr>
        <p:grpSpPr>
          <a:xfrm>
            <a:off x="8415289" y="577972"/>
            <a:ext cx="390292" cy="391684"/>
            <a:chOff x="10690264" y="512765"/>
            <a:chExt cx="390292" cy="39168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F8376BA-4797-D2AE-99CE-6774FA490E93}"/>
                </a:ext>
              </a:extLst>
            </p:cNvPr>
            <p:cNvSpPr/>
            <p:nvPr/>
          </p:nvSpPr>
          <p:spPr>
            <a:xfrm>
              <a:off x="10690264" y="512765"/>
              <a:ext cx="390292" cy="3902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4976259-B52B-F4DF-0B36-E36A35BCC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737903" y="579952"/>
              <a:ext cx="324497" cy="3244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CBDEAC-3747-E255-15DB-E8396925456A}"/>
              </a:ext>
            </a:extLst>
          </p:cNvPr>
          <p:cNvGrpSpPr/>
          <p:nvPr/>
        </p:nvGrpSpPr>
        <p:grpSpPr>
          <a:xfrm>
            <a:off x="5541447" y="5143984"/>
            <a:ext cx="5405900" cy="978324"/>
            <a:chOff x="5598098" y="5199773"/>
            <a:chExt cx="5405900" cy="9783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9D04B-34A1-86E4-B084-F84AAA78A08A}"/>
                </a:ext>
              </a:extLst>
            </p:cNvPr>
            <p:cNvSpPr/>
            <p:nvPr/>
          </p:nvSpPr>
          <p:spPr>
            <a:xfrm>
              <a:off x="5864460" y="5232212"/>
              <a:ext cx="5139538" cy="944029"/>
            </a:xfrm>
            <a:custGeom>
              <a:avLst/>
              <a:gdLst>
                <a:gd name="connsiteX0" fmla="*/ 0 w 5139538"/>
                <a:gd name="connsiteY0" fmla="*/ 0 h 944029"/>
                <a:gd name="connsiteX1" fmla="*/ 5139538 w 5139538"/>
                <a:gd name="connsiteY1" fmla="*/ 0 h 944029"/>
                <a:gd name="connsiteX2" fmla="*/ 5139538 w 5139538"/>
                <a:gd name="connsiteY2" fmla="*/ 944029 h 944029"/>
                <a:gd name="connsiteX3" fmla="*/ 0 w 5139538"/>
                <a:gd name="connsiteY3" fmla="*/ 944029 h 944029"/>
                <a:gd name="connsiteX4" fmla="*/ 0 w 5139538"/>
                <a:gd name="connsiteY4" fmla="*/ 0 h 9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9538" h="944029" fill="none" extrusionOk="0">
                  <a:moveTo>
                    <a:pt x="0" y="0"/>
                  </a:moveTo>
                  <a:cubicBezTo>
                    <a:pt x="2498261" y="43076"/>
                    <a:pt x="2986283" y="-7897"/>
                    <a:pt x="5139538" y="0"/>
                  </a:cubicBezTo>
                  <a:cubicBezTo>
                    <a:pt x="5208153" y="166785"/>
                    <a:pt x="5216137" y="765277"/>
                    <a:pt x="5139538" y="944029"/>
                  </a:cubicBezTo>
                  <a:cubicBezTo>
                    <a:pt x="4102487" y="1068397"/>
                    <a:pt x="1351493" y="945206"/>
                    <a:pt x="0" y="944029"/>
                  </a:cubicBezTo>
                  <a:cubicBezTo>
                    <a:pt x="76177" y="553380"/>
                    <a:pt x="-20690" y="447356"/>
                    <a:pt x="0" y="0"/>
                  </a:cubicBezTo>
                  <a:close/>
                </a:path>
                <a:path w="5139538" h="944029" stroke="0" extrusionOk="0">
                  <a:moveTo>
                    <a:pt x="0" y="0"/>
                  </a:moveTo>
                  <a:cubicBezTo>
                    <a:pt x="778006" y="60922"/>
                    <a:pt x="4147259" y="-125858"/>
                    <a:pt x="5139538" y="0"/>
                  </a:cubicBezTo>
                  <a:cubicBezTo>
                    <a:pt x="5055011" y="134500"/>
                    <a:pt x="5197290" y="828528"/>
                    <a:pt x="5139538" y="944029"/>
                  </a:cubicBezTo>
                  <a:cubicBezTo>
                    <a:pt x="3484165" y="928551"/>
                    <a:pt x="867771" y="781576"/>
                    <a:pt x="0" y="944029"/>
                  </a:cubicBezTo>
                  <a:cubicBezTo>
                    <a:pt x="63378" y="726640"/>
                    <a:pt x="34627" y="112257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11169100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0299006-F350-167F-70D3-61E2579A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112300" y="5454318"/>
              <a:ext cx="957443" cy="21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700B8C7-6925-3188-968C-A7C11D27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22773" y="5241403"/>
              <a:ext cx="630839" cy="63083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62EFAE-7284-EF98-8CE5-468378E1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5244815" y="5553056"/>
              <a:ext cx="978324" cy="2717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AF18A4-B5F7-FDCC-CF39-A9BEF0336596}"/>
                </a:ext>
              </a:extLst>
            </p:cNvPr>
            <p:cNvSpPr txBox="1"/>
            <p:nvPr/>
          </p:nvSpPr>
          <p:spPr>
            <a:xfrm>
              <a:off x="5895385" y="5292078"/>
              <a:ext cx="3470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Local Data Plane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F36521-B768-2838-1A24-F7BA4A3DB176}"/>
              </a:ext>
            </a:extLst>
          </p:cNvPr>
          <p:cNvGrpSpPr/>
          <p:nvPr/>
        </p:nvGrpSpPr>
        <p:grpSpPr>
          <a:xfrm>
            <a:off x="7976101" y="5666168"/>
            <a:ext cx="539098" cy="646331"/>
            <a:chOff x="4410016" y="798775"/>
            <a:chExt cx="539098" cy="64633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A7F4545-64A8-FBF9-53C7-16007CB4B709}"/>
                </a:ext>
              </a:extLst>
            </p:cNvPr>
            <p:cNvSpPr/>
            <p:nvPr/>
          </p:nvSpPr>
          <p:spPr>
            <a:xfrm>
              <a:off x="4410016" y="865631"/>
              <a:ext cx="539098" cy="5390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EA3B2B5-8635-CD5A-81AD-E915820D6CDE}"/>
                </a:ext>
              </a:extLst>
            </p:cNvPr>
            <p:cNvSpPr txBox="1"/>
            <p:nvPr/>
          </p:nvSpPr>
          <p:spPr>
            <a:xfrm>
              <a:off x="4459885" y="798775"/>
              <a:ext cx="459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chemeClr val="bg1"/>
                  </a:solidFill>
                  <a:latin typeface="Amasis MT Pro" panose="02040504050005020304" pitchFamily="18" charset="0"/>
                </a:rPr>
                <a:t>5</a:t>
              </a:r>
            </a:p>
          </p:txBody>
        </p:sp>
      </p:grp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C91944FF-C965-90B0-5879-C63CD3A853FB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10947347" y="5637920"/>
            <a:ext cx="539767" cy="10518"/>
          </a:xfrm>
          <a:prstGeom prst="straightConnector1">
            <a:avLst/>
          </a:prstGeom>
          <a:ln w="123825">
            <a:solidFill>
              <a:schemeClr val="accent4"/>
            </a:solidFill>
            <a:headEnd type="diamond" w="med" len="med"/>
            <a:tailEnd type="diamond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BF288F-1557-FD3C-B612-104E219AD81A}"/>
              </a:ext>
            </a:extLst>
          </p:cNvPr>
          <p:cNvSpPr txBox="1"/>
          <p:nvPr/>
        </p:nvSpPr>
        <p:spPr>
          <a:xfrm>
            <a:off x="3622766" y="95794"/>
            <a:ext cx="8098649" cy="460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((infographic outlining an imagined yet plausible example use case}}</a:t>
            </a:r>
          </a:p>
        </p:txBody>
      </p:sp>
    </p:spTree>
    <p:extLst>
      <p:ext uri="{BB962C8B-B14F-4D97-AF65-F5344CB8AC3E}">
        <p14:creationId xmlns:p14="http://schemas.microsoft.com/office/powerpoint/2010/main" val="286579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7F52-879D-233A-9615-9F2EF15C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48C76-D208-E840-DC1F-49C828ACB75D}"/>
              </a:ext>
            </a:extLst>
          </p:cNvPr>
          <p:cNvSpPr/>
          <p:nvPr/>
        </p:nvSpPr>
        <p:spPr>
          <a:xfrm>
            <a:off x="5807809" y="2604821"/>
            <a:ext cx="5139538" cy="2494229"/>
          </a:xfrm>
          <a:custGeom>
            <a:avLst/>
            <a:gdLst>
              <a:gd name="connsiteX0" fmla="*/ 0 w 5139538"/>
              <a:gd name="connsiteY0" fmla="*/ 0 h 2494229"/>
              <a:gd name="connsiteX1" fmla="*/ 5139538 w 5139538"/>
              <a:gd name="connsiteY1" fmla="*/ 0 h 2494229"/>
              <a:gd name="connsiteX2" fmla="*/ 5139538 w 5139538"/>
              <a:gd name="connsiteY2" fmla="*/ 2494229 h 2494229"/>
              <a:gd name="connsiteX3" fmla="*/ 0 w 5139538"/>
              <a:gd name="connsiteY3" fmla="*/ 2494229 h 2494229"/>
              <a:gd name="connsiteX4" fmla="*/ 0 w 5139538"/>
              <a:gd name="connsiteY4" fmla="*/ 0 h 249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9538" h="2494229" fill="none" extrusionOk="0">
                <a:moveTo>
                  <a:pt x="0" y="0"/>
                </a:moveTo>
                <a:cubicBezTo>
                  <a:pt x="2498261" y="43076"/>
                  <a:pt x="2986283" y="-7897"/>
                  <a:pt x="5139538" y="0"/>
                </a:cubicBezTo>
                <a:cubicBezTo>
                  <a:pt x="5104420" y="901671"/>
                  <a:pt x="5048417" y="1253244"/>
                  <a:pt x="5139538" y="2494229"/>
                </a:cubicBezTo>
                <a:cubicBezTo>
                  <a:pt x="4102487" y="2618597"/>
                  <a:pt x="1351493" y="2495406"/>
                  <a:pt x="0" y="2494229"/>
                </a:cubicBezTo>
                <a:cubicBezTo>
                  <a:pt x="-72548" y="2127614"/>
                  <a:pt x="99818" y="913259"/>
                  <a:pt x="0" y="0"/>
                </a:cubicBezTo>
                <a:close/>
              </a:path>
              <a:path w="5139538" h="2494229" stroke="0" extrusionOk="0">
                <a:moveTo>
                  <a:pt x="0" y="0"/>
                </a:moveTo>
                <a:cubicBezTo>
                  <a:pt x="778006" y="60922"/>
                  <a:pt x="4147259" y="-125858"/>
                  <a:pt x="5139538" y="0"/>
                </a:cubicBezTo>
                <a:cubicBezTo>
                  <a:pt x="5221234" y="805353"/>
                  <a:pt x="5064268" y="2068473"/>
                  <a:pt x="5139538" y="2494229"/>
                </a:cubicBezTo>
                <a:cubicBezTo>
                  <a:pt x="3484165" y="2478751"/>
                  <a:pt x="867771" y="2331776"/>
                  <a:pt x="0" y="2494229"/>
                </a:cubicBezTo>
                <a:cubicBezTo>
                  <a:pt x="-119197" y="1904582"/>
                  <a:pt x="-64843" y="108756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1116910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F29976-8FF3-F00C-553D-63DD2835408B}"/>
              </a:ext>
            </a:extLst>
          </p:cNvPr>
          <p:cNvCxnSpPr>
            <a:cxnSpLocks/>
          </p:cNvCxnSpPr>
          <p:nvPr/>
        </p:nvCxnSpPr>
        <p:spPr>
          <a:xfrm>
            <a:off x="7357568" y="4381048"/>
            <a:ext cx="599765" cy="0"/>
          </a:xfrm>
          <a:prstGeom prst="straightConnector1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3EF04D4-8081-0A66-5EA9-616DB51441A4}"/>
              </a:ext>
            </a:extLst>
          </p:cNvPr>
          <p:cNvSpPr txBox="1"/>
          <p:nvPr/>
        </p:nvSpPr>
        <p:spPr>
          <a:xfrm>
            <a:off x="476250" y="1504950"/>
            <a:ext cx="4729037" cy="43103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noProof="0" dirty="0"/>
              <a:t>{{agentic-power-statement-1}}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{{agentic-power-statement-2}}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{{agentic-power-statement-3}}</a:t>
            </a:r>
          </a:p>
          <a:p>
            <a:pPr marL="285750" indent="-285750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{{agentic-power-statement-4}}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09FC524-7876-6951-70BC-8794660DB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1294" y="2056499"/>
            <a:ext cx="936899" cy="9961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CAF8F5-FBFC-B50F-DD25-1BD4DC9BC235}"/>
              </a:ext>
            </a:extLst>
          </p:cNvPr>
          <p:cNvSpPr txBox="1"/>
          <p:nvPr/>
        </p:nvSpPr>
        <p:spPr>
          <a:xfrm>
            <a:off x="7600845" y="2465301"/>
            <a:ext cx="2458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Local Webhook Listener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37D7EA1-CE2D-F214-7A56-17061060A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7739" y="3088047"/>
            <a:ext cx="1374082" cy="137408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39FAE01-63E6-5DBD-B2B0-5AFAC5707711}"/>
              </a:ext>
            </a:extLst>
          </p:cNvPr>
          <p:cNvSpPr/>
          <p:nvPr/>
        </p:nvSpPr>
        <p:spPr>
          <a:xfrm>
            <a:off x="9137420" y="1924806"/>
            <a:ext cx="1843987" cy="679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68CEC701-7A54-CCC7-8272-5168D1203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5738" y="1540000"/>
            <a:ext cx="4702455" cy="1008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0E0CD-F905-63B7-06FB-ED07975DABA8}"/>
              </a:ext>
            </a:extLst>
          </p:cNvPr>
          <p:cNvSpPr txBox="1"/>
          <p:nvPr/>
        </p:nvSpPr>
        <p:spPr>
          <a:xfrm>
            <a:off x="9447739" y="4262812"/>
            <a:ext cx="1374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Agent Performs </a:t>
            </a:r>
          </a:p>
          <a:p>
            <a:pPr algn="ctr"/>
            <a:r>
              <a:rPr lang="en-US" sz="1400" b="1"/>
              <a:t>Code Review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29CFA-9FC5-F8ED-6079-E86DCA559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3056" y="5497915"/>
            <a:ext cx="978324" cy="2717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6E952-73D7-4372-D46B-1D46916E149F}"/>
              </a:ext>
            </a:extLst>
          </p:cNvPr>
          <p:cNvGrpSpPr/>
          <p:nvPr/>
        </p:nvGrpSpPr>
        <p:grpSpPr>
          <a:xfrm>
            <a:off x="5721452" y="5178927"/>
            <a:ext cx="5511253" cy="944029"/>
            <a:chOff x="5767172" y="5232212"/>
            <a:chExt cx="5511253" cy="9440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D811B1-3D87-D698-1C75-77935B9C96CF}"/>
                </a:ext>
              </a:extLst>
            </p:cNvPr>
            <p:cNvSpPr/>
            <p:nvPr/>
          </p:nvSpPr>
          <p:spPr>
            <a:xfrm>
              <a:off x="5864460" y="5232212"/>
              <a:ext cx="5139538" cy="944029"/>
            </a:xfrm>
            <a:custGeom>
              <a:avLst/>
              <a:gdLst>
                <a:gd name="connsiteX0" fmla="*/ 0 w 5139538"/>
                <a:gd name="connsiteY0" fmla="*/ 0 h 944029"/>
                <a:gd name="connsiteX1" fmla="*/ 5139538 w 5139538"/>
                <a:gd name="connsiteY1" fmla="*/ 0 h 944029"/>
                <a:gd name="connsiteX2" fmla="*/ 5139538 w 5139538"/>
                <a:gd name="connsiteY2" fmla="*/ 944029 h 944029"/>
                <a:gd name="connsiteX3" fmla="*/ 0 w 5139538"/>
                <a:gd name="connsiteY3" fmla="*/ 944029 h 944029"/>
                <a:gd name="connsiteX4" fmla="*/ 0 w 5139538"/>
                <a:gd name="connsiteY4" fmla="*/ 0 h 94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9538" h="944029" fill="none" extrusionOk="0">
                  <a:moveTo>
                    <a:pt x="0" y="0"/>
                  </a:moveTo>
                  <a:cubicBezTo>
                    <a:pt x="2498261" y="43076"/>
                    <a:pt x="2986283" y="-7897"/>
                    <a:pt x="5139538" y="0"/>
                  </a:cubicBezTo>
                  <a:cubicBezTo>
                    <a:pt x="5208153" y="166785"/>
                    <a:pt x="5216137" y="765277"/>
                    <a:pt x="5139538" y="944029"/>
                  </a:cubicBezTo>
                  <a:cubicBezTo>
                    <a:pt x="4102487" y="1068397"/>
                    <a:pt x="1351493" y="945206"/>
                    <a:pt x="0" y="944029"/>
                  </a:cubicBezTo>
                  <a:cubicBezTo>
                    <a:pt x="76177" y="553380"/>
                    <a:pt x="-20690" y="447356"/>
                    <a:pt x="0" y="0"/>
                  </a:cubicBezTo>
                  <a:close/>
                </a:path>
                <a:path w="5139538" h="944029" stroke="0" extrusionOk="0">
                  <a:moveTo>
                    <a:pt x="0" y="0"/>
                  </a:moveTo>
                  <a:cubicBezTo>
                    <a:pt x="778006" y="60922"/>
                    <a:pt x="4147259" y="-125858"/>
                    <a:pt x="5139538" y="0"/>
                  </a:cubicBezTo>
                  <a:cubicBezTo>
                    <a:pt x="5055011" y="134500"/>
                    <a:pt x="5197290" y="828528"/>
                    <a:pt x="5139538" y="944029"/>
                  </a:cubicBezTo>
                  <a:cubicBezTo>
                    <a:pt x="3484165" y="928551"/>
                    <a:pt x="867771" y="781576"/>
                    <a:pt x="0" y="944029"/>
                  </a:cubicBezTo>
                  <a:cubicBezTo>
                    <a:pt x="63378" y="726640"/>
                    <a:pt x="34627" y="112257"/>
                    <a:pt x="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111691005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69EA50-2164-AA4F-8271-4B953355B551}"/>
                </a:ext>
              </a:extLst>
            </p:cNvPr>
            <p:cNvSpPr txBox="1"/>
            <p:nvPr/>
          </p:nvSpPr>
          <p:spPr>
            <a:xfrm>
              <a:off x="5767172" y="5815298"/>
              <a:ext cx="5511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Agent performance is evaluated, scored, tweaked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3E19BE7-4AB8-EF6C-4207-92A5C12B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12300" y="5454318"/>
              <a:ext cx="957443" cy="21782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8A6CC86-2639-A41C-51BD-50455CBB9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222773" y="5241403"/>
              <a:ext cx="630839" cy="6308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99525C-1211-AF11-2D7A-17F7BE510642}"/>
                </a:ext>
              </a:extLst>
            </p:cNvPr>
            <p:cNvSpPr txBox="1"/>
            <p:nvPr/>
          </p:nvSpPr>
          <p:spPr>
            <a:xfrm>
              <a:off x="5895385" y="5292078"/>
              <a:ext cx="34702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Local Data Plane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E7387D-C258-31E2-68ED-1E59F636601E}"/>
              </a:ext>
            </a:extLst>
          </p:cNvPr>
          <p:cNvSpPr txBox="1"/>
          <p:nvPr/>
        </p:nvSpPr>
        <p:spPr>
          <a:xfrm>
            <a:off x="4764947" y="225663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C1D08-C9B9-8F06-CAFD-71A7333A18E2}"/>
              </a:ext>
            </a:extLst>
          </p:cNvPr>
          <p:cNvSpPr txBox="1"/>
          <p:nvPr/>
        </p:nvSpPr>
        <p:spPr>
          <a:xfrm>
            <a:off x="3748520" y="38099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noProof="0" dirty="0"/>
              <a:t>((infographic comprised of logo or other visual indicators as needed}}</a:t>
            </a:r>
          </a:p>
        </p:txBody>
      </p:sp>
    </p:spTree>
    <p:extLst>
      <p:ext uri="{BB962C8B-B14F-4D97-AF65-F5344CB8AC3E}">
        <p14:creationId xmlns:p14="http://schemas.microsoft.com/office/powerpoint/2010/main" val="36309716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2022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Starter-Pack_Graphik_Fixed-Accessibility_20220512.potx" id="{C14F5733-9612-42E6-BE71-9C8734CBFB83}" vid="{E485E983-2E79-40F3-833F-E74C94DAFD82}"/>
    </a:ext>
  </a:extLst>
</a:theme>
</file>

<file path=ppt/theme/theme2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FS_IT_TAB_VA-Teams Integration" id="{1E7EAF92-2E55-4F25-B79E-6FA4E616CE40}" vid="{03DA52B4-3711-4CFB-82D2-A3137E4F886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2_Office Theme">
  <a:themeElements>
    <a:clrScheme name="Custom 2">
      <a:dk1>
        <a:srgbClr val="000000"/>
      </a:dk1>
      <a:lt1>
        <a:srgbClr val="FFFFFF"/>
      </a:lt1>
      <a:dk2>
        <a:srgbClr val="96968C"/>
      </a:dk2>
      <a:lt2>
        <a:srgbClr val="E6E6E6"/>
      </a:lt2>
      <a:accent1>
        <a:srgbClr val="A101FF"/>
      </a:accent1>
      <a:accent2>
        <a:srgbClr val="7501C0"/>
      </a:accent2>
      <a:accent3>
        <a:srgbClr val="460173"/>
      </a:accent3>
      <a:accent4>
        <a:srgbClr val="B456AA"/>
      </a:accent4>
      <a:accent5>
        <a:srgbClr val="BE83FF"/>
      </a:accent5>
      <a:accent6>
        <a:srgbClr val="DCB0FF"/>
      </a:accent6>
      <a:hlink>
        <a:srgbClr val="A101FF"/>
      </a:hlink>
      <a:folHlink>
        <a:srgbClr val="7501C0"/>
      </a:folHlink>
    </a:clrScheme>
    <a:fontScheme name="Graphik Semibold">
      <a:majorFont>
        <a:latin typeface="Graphik Semi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>
        <a:spAutoFit/>
      </a:bodyPr>
      <a:lstStyle>
        <a:defPPr marL="0" algn="l">
          <a:defRPr dirty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</a:custClrLst>
  <a:extLst>
    <a:ext uri="{05A4C25C-085E-4340-85A3-A5531E510DB2}">
      <thm15:themeFamily xmlns:thm15="http://schemas.microsoft.com/office/thememl/2012/main" name="200959_CIO_Accenture_PPT_Toolkit_v3.potx" id="{402EEFE3-7C14-47DD-A034-A340BF182AE3}" vid="{2C3E4DFE-54F6-4EC4-99D4-F6995C545A8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F5C3C7C7DA6E4182E9A7D1F8A74378" ma:contentTypeVersion="5" ma:contentTypeDescription="Create a new document." ma:contentTypeScope="" ma:versionID="0925bfc76bd11d99be635f89d3f95ee8">
  <xsd:schema xmlns:xsd="http://www.w3.org/2001/XMLSchema" xmlns:xs="http://www.w3.org/2001/XMLSchema" xmlns:p="http://schemas.microsoft.com/office/2006/metadata/properties" xmlns:ns1="http://schemas.microsoft.com/sharepoint/v3" xmlns:ns2="9389cd12-84b8-4e45-a657-47816a63f03e" xmlns:ns3="bc42013a-0381-48e4-ba30-4853ef12ae96" xmlns:ns4="8c9ec95a-c368-44d0-9ef0-222b0858f50a" xmlns:ns5="b8c63a1a-5411-47b7-849a-90e36c7668bb" targetNamespace="http://schemas.microsoft.com/office/2006/metadata/properties" ma:root="true" ma:fieldsID="b774bad5671f59f3c0349a3829bb870b" ns1:_="" ns2:_="" ns3:_="" ns4:_="" ns5:_="">
    <xsd:import namespace="http://schemas.microsoft.com/sharepoint/v3"/>
    <xsd:import namespace="9389cd12-84b8-4e45-a657-47816a63f03e"/>
    <xsd:import namespace="bc42013a-0381-48e4-ba30-4853ef12ae96"/>
    <xsd:import namespace="8c9ec95a-c368-44d0-9ef0-222b0858f50a"/>
    <xsd:import namespace="b8c63a1a-5411-47b7-849a-90e36c7668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Content_x0020_Owner" minOccurs="0"/>
                <xsd:element ref="ns1:_ip_UnifiedCompliancePolicyProperties" minOccurs="0"/>
                <xsd:element ref="ns1:_ip_UnifiedCompliancePolicyUIAction" minOccurs="0"/>
                <xsd:element ref="ns2:ContentSponsor" minOccurs="0"/>
                <xsd:element ref="ns2:KBArticle" minOccurs="0"/>
                <xsd:element ref="ns2:MediaServiceSearchProperties" minOccurs="0"/>
                <xsd:element ref="ns2:MediaServiceObjectDetectorVersions" minOccurs="0"/>
                <xsd:element ref="ns4:MediaServiceBillingMetadata" minOccurs="0"/>
                <xsd:element ref="ns4:lcf76f155ced4ddcb4097134ff3c332f" minOccurs="0"/>
                <xsd:element ref="ns5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89cd12-84b8-4e45-a657-47816a63f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ContentSponsor" ma:index="23" nillable="true" ma:displayName="Content Sponsor" ma:format="Dropdown" ma:list="UserInfo" ma:SharePointGroup="0" ma:internalName="ContentSpons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KBArticle" ma:index="24" nillable="true" ma:displayName="KB Article" ma:format="Hyperlink" ma:internalName="KBArticl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42013a-0381-48e4-ba30-4853ef12ae9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Content_x0020_Owner" ma:index="20" nillable="true" ma:displayName="Content Owner" ma:description="POC for this document" ma:list="UserInfo" ma:SearchPeopleOnly="false" ma:internalName="Content_x0020_Owner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ec95a-c368-44d0-9ef0-222b0858f50a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29" nillable="true" ma:taxonomy="true" ma:internalName="lcf76f155ced4ddcb4097134ff3c332f" ma:taxonomyFieldName="MediaServiceImageTags" ma:displayName="Image Tags" ma:readOnly="false" ma:fieldId="{5cf76f15-5ced-4ddc-b409-7134ff3c332f}" ma:taxonomyMulti="true" ma:sspId="f3f93263-5f87-41ef-a5f8-45fb28a229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c63a1a-5411-47b7-849a-90e36c7668bb" elementFormDefault="qualified">
    <xsd:import namespace="http://schemas.microsoft.com/office/2006/documentManagement/types"/>
    <xsd:import namespace="http://schemas.microsoft.com/office/infopath/2007/PartnerControls"/>
    <xsd:element name="TaxCatchAll" ma:index="30" nillable="true" ma:displayName="Taxonomy Catch All Column" ma:hidden="true" ma:list="{605149cf-6218-4455-820d-7439e3236b43}" ma:internalName="TaxCatchAll" ma:showField="CatchAllData" ma:web="b8c63a1a-5411-47b7-849a-90e36c7668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b8c63a1a-5411-47b7-849a-90e36c7668bb" xsi:nil="true"/>
    <lcf76f155ced4ddcb4097134ff3c332f xmlns="8c9ec95a-c368-44d0-9ef0-222b0858f50a">
      <Terms xmlns="http://schemas.microsoft.com/office/infopath/2007/PartnerControls"/>
    </lcf76f155ced4ddcb4097134ff3c332f>
    <_ip_UnifiedCompliancePolicyProperties xmlns="http://schemas.microsoft.com/sharepoint/v3" xsi:nil="true"/>
    <ContentSponsor xmlns="9389cd12-84b8-4e45-a657-47816a63f03e">
      <UserInfo>
        <DisplayName/>
        <AccountId xsi:nil="true"/>
        <AccountType/>
      </UserInfo>
    </ContentSponsor>
    <KBArticle xmlns="9389cd12-84b8-4e45-a657-47816a63f03e">
      <Url xsi:nil="true"/>
      <Description xsi:nil="true"/>
    </KBArticle>
    <Content_x0020_Owner xmlns="bc42013a-0381-48e4-ba30-4853ef12ae96">
      <UserInfo>
        <DisplayName/>
        <AccountId xsi:nil="true"/>
        <AccountType/>
      </UserInfo>
    </Content_x0020_Owner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8FA90E-C19A-4565-AD20-CCB328DC5CA6}">
  <ds:schemaRefs>
    <ds:schemaRef ds:uri="8c9ec95a-c368-44d0-9ef0-222b0858f50a"/>
    <ds:schemaRef ds:uri="9389cd12-84b8-4e45-a657-47816a63f03e"/>
    <ds:schemaRef ds:uri="b8c63a1a-5411-47b7-849a-90e36c7668bb"/>
    <ds:schemaRef ds:uri="bc42013a-0381-48e4-ba30-4853ef12ae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199FBF8-EF42-4CB0-959B-2ED79BFBE76C}">
  <ds:schemaRefs>
    <ds:schemaRef ds:uri="http://schemas.openxmlformats.org/package/2006/metadata/core-properties"/>
    <ds:schemaRef ds:uri="http://purl.org/dc/elements/1.1/"/>
    <ds:schemaRef ds:uri="8c9ec95a-c368-44d0-9ef0-222b0858f50a"/>
    <ds:schemaRef ds:uri="bc42013a-0381-48e4-ba30-4853ef12ae96"/>
    <ds:schemaRef ds:uri="http://schemas.microsoft.com/office/infopath/2007/PartnerControls"/>
    <ds:schemaRef ds:uri="b8c63a1a-5411-47b7-849a-90e36c7668bb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9389cd12-84b8-4e45-a657-47816a63f03e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C160C4-A349-4F91-BA3F-B6C3A69E83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c9b68e5-0371-4f27-93af-8d15f794dc29}" enabled="1" method="Privileged" siteId="{a01f407a-85cb-4a16-98bb-f28e6384bd2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Deep Research Toolkit</Template>
  <TotalTime>1456</TotalTime>
  <Words>668</Words>
  <Application>Microsoft Office PowerPoint</Application>
  <PresentationFormat>Widescreen</PresentationFormat>
  <Paragraphs>128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30" baseType="lpstr">
      <vt:lpstr>Amasis MT Pro</vt:lpstr>
      <vt:lpstr>Aptos</vt:lpstr>
      <vt:lpstr>Aptos Display</vt:lpstr>
      <vt:lpstr>Arial</vt:lpstr>
      <vt:lpstr>Arial Black</vt:lpstr>
      <vt:lpstr>Calibri</vt:lpstr>
      <vt:lpstr>Graphik</vt:lpstr>
      <vt:lpstr>Graphik Black</vt:lpstr>
      <vt:lpstr>Graphik Light</vt:lpstr>
      <vt:lpstr>Graphik Medium</vt:lpstr>
      <vt:lpstr>Graphik Semibold</vt:lpstr>
      <vt:lpstr>Graphik Super</vt:lpstr>
      <vt:lpstr>GT Sectra Fine</vt:lpstr>
      <vt:lpstr>GT Sectra Fine Rg</vt:lpstr>
      <vt:lpstr>System Font</vt:lpstr>
      <vt:lpstr>Accenture 2022</vt:lpstr>
      <vt:lpstr>Accenture 2020</vt:lpstr>
      <vt:lpstr>1_Office Theme</vt:lpstr>
      <vt:lpstr>2_Office Theme</vt:lpstr>
      <vt:lpstr>{{toolname}} evaluation</vt:lpstr>
      <vt:lpstr>Origination</vt:lpstr>
      <vt:lpstr>Lifecycle AI: Delivery Reinvented</vt:lpstr>
      <vt:lpstr>Contention</vt:lpstr>
      <vt:lpstr>AI DNA Analysis</vt:lpstr>
      <vt:lpstr>Rubric / Value Proposition</vt:lpstr>
      <vt:lpstr>Value Matrix</vt:lpstr>
      <vt:lpstr>Environment</vt:lpstr>
      <vt:lpstr>Agentic</vt:lpstr>
      <vt:lpstr>Environment</vt:lpstr>
      <vt:lpstr>Recommendation</vt:lpstr>
    </vt:vector>
  </TitlesOfParts>
  <Company>Accenture Federal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Roge, Christopher G.</dc:creator>
  <cp:lastModifiedBy>Roge, Christopher G.</cp:lastModifiedBy>
  <cp:revision>2</cp:revision>
  <dcterms:created xsi:type="dcterms:W3CDTF">2025-10-06T15:47:33Z</dcterms:created>
  <dcterms:modified xsi:type="dcterms:W3CDTF">2025-11-19T22:13:02Z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0x0101002AF5C3C7C7DA6E4182E9A7D1F8A74378</vt:lpwstr>
  </property>
  <property fmtid="{D5CDD505-2E9C-101B-9397-08002B2CF9AE}" pid="3" name="MediaServiceImageTags">
    <vt:lpwstr/>
  </property>
</Properties>
</file>